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74" r:id="rId10"/>
    <p:sldId id="262" r:id="rId11"/>
    <p:sldId id="263" r:id="rId12"/>
    <p:sldId id="264" r:id="rId13"/>
    <p:sldId id="273" r:id="rId14"/>
    <p:sldId id="267" r:id="rId15"/>
    <p:sldId id="269" r:id="rId16"/>
    <p:sldId id="268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en" initials="J" lastIdx="9" clrIdx="0">
    <p:extLst>
      <p:ext uri="{19B8F6BF-5375-455C-9EA6-DF929625EA0E}">
        <p15:presenceInfo xmlns:p15="http://schemas.microsoft.com/office/powerpoint/2012/main" userId="6421be66e9810e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AEA92-1CB0-25C8-311C-B719E2AFD9B0}" v="2" dt="2023-12-12T18:45:27.044"/>
    <p1510:client id="{4A7E1CA3-6DFF-79E4-FD83-47C9BB8567C9}" v="490" dt="2023-11-27T16:02:30.963"/>
    <p1510:client id="{50166894-568A-2530-F2EB-7D36193353FD}" v="374" dt="2023-11-27T16:24:30.175"/>
    <p1510:client id="{60FEFB4E-E70B-AD6B-941E-7C4D324FFDD7}" v="232" dt="2023-11-27T15:29:10.137"/>
    <p1510:client id="{8BA8E1B3-EC27-A94A-E793-BB2736CF48BD}" v="2" dt="2023-12-12T11:00:18.828"/>
    <p1510:client id="{8F00942E-2607-8CD8-053A-B69907AAEA11}" v="492" dt="2023-12-04T15:45:38.509"/>
    <p1510:client id="{A875B56D-A58A-F012-1193-09DA1A29C60D}" v="384" dt="2023-12-12T15:58:54.305"/>
    <p1510:client id="{C71E2ED1-95DB-5B7C-96C9-009F57A702CD}" v="119" dt="2022-10-31T14:15:18.475"/>
    <p1510:client id="{EAA8880E-2A6F-4F42-629F-7AF2F02965EC}" v="242" dt="2023-12-12T17:44:12.121"/>
    <p1510:client id="{EE732F7E-8D0E-35E4-D024-B04473F962D8}" v="4" dt="2023-12-12T10:59:4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.E. de Lange" userId="S::p.delange@kindenonderwijsrotterdam.nl::052b52f5-1a25-4028-ab63-63fe8099719e" providerId="AD" clId="Web-{C71E2ED1-95DB-5B7C-96C9-009F57A702CD}"/>
    <pc:docChg chg="addSld delSld modSld">
      <pc:chgData name="P.E. de Lange" userId="S::p.delange@kindenonderwijsrotterdam.nl::052b52f5-1a25-4028-ab63-63fe8099719e" providerId="AD" clId="Web-{C71E2ED1-95DB-5B7C-96C9-009F57A702CD}" dt="2022-10-31T14:15:18.475" v="80" actId="14100"/>
      <pc:docMkLst>
        <pc:docMk/>
      </pc:docMkLst>
      <pc:sldChg chg="modSp">
        <pc:chgData name="P.E. de Lange" userId="S::p.delange@kindenonderwijsrotterdam.nl::052b52f5-1a25-4028-ab63-63fe8099719e" providerId="AD" clId="Web-{C71E2ED1-95DB-5B7C-96C9-009F57A702CD}" dt="2022-10-31T14:08:44.224" v="63" actId="20577"/>
        <pc:sldMkLst>
          <pc:docMk/>
          <pc:sldMk cId="224910532" sldId="257"/>
        </pc:sldMkLst>
        <pc:spChg chg="mod">
          <ac:chgData name="P.E. de Lange" userId="S::p.delange@kindenonderwijsrotterdam.nl::052b52f5-1a25-4028-ab63-63fe8099719e" providerId="AD" clId="Web-{C71E2ED1-95DB-5B7C-96C9-009F57A702CD}" dt="2022-10-31T14:08:44.224" v="63" actId="20577"/>
          <ac:spMkLst>
            <pc:docMk/>
            <pc:sldMk cId="224910532" sldId="257"/>
            <ac:spMk id="3" creationId="{00000000-0000-0000-0000-000000000000}"/>
          </ac:spMkLst>
        </pc:spChg>
      </pc:sldChg>
      <pc:sldChg chg="addSp delSp modSp">
        <pc:chgData name="P.E. de Lange" userId="S::p.delange@kindenonderwijsrotterdam.nl::052b52f5-1a25-4028-ab63-63fe8099719e" providerId="AD" clId="Web-{C71E2ED1-95DB-5B7C-96C9-009F57A702CD}" dt="2022-10-31T14:15:18.475" v="80" actId="14100"/>
        <pc:sldMkLst>
          <pc:docMk/>
          <pc:sldMk cId="907120432" sldId="260"/>
        </pc:sldMkLst>
        <pc:spChg chg="del">
          <ac:chgData name="P.E. de Lange" userId="S::p.delange@kindenonderwijsrotterdam.nl::052b52f5-1a25-4028-ab63-63fe8099719e" providerId="AD" clId="Web-{C71E2ED1-95DB-5B7C-96C9-009F57A702CD}" dt="2022-10-31T14:12:54.510" v="72"/>
          <ac:spMkLst>
            <pc:docMk/>
            <pc:sldMk cId="907120432" sldId="260"/>
            <ac:spMk id="3" creationId="{00000000-0000-0000-0000-000000000000}"/>
          </ac:spMkLst>
        </pc:spChg>
        <pc:picChg chg="add mod ord">
          <ac:chgData name="P.E. de Lange" userId="S::p.delange@kindenonderwijsrotterdam.nl::052b52f5-1a25-4028-ab63-63fe8099719e" providerId="AD" clId="Web-{C71E2ED1-95DB-5B7C-96C9-009F57A702CD}" dt="2022-10-31T14:15:18.475" v="80" actId="14100"/>
          <ac:picMkLst>
            <pc:docMk/>
            <pc:sldMk cId="907120432" sldId="260"/>
            <ac:picMk id="4" creationId="{9EE630B6-41BD-4490-2ED0-7241EE0E1C8E}"/>
          </ac:picMkLst>
        </pc:picChg>
        <pc:picChg chg="del">
          <ac:chgData name="P.E. de Lange" userId="S::p.delange@kindenonderwijsrotterdam.nl::052b52f5-1a25-4028-ab63-63fe8099719e" providerId="AD" clId="Web-{C71E2ED1-95DB-5B7C-96C9-009F57A702CD}" dt="2022-10-31T14:12:48.494" v="71"/>
          <ac:picMkLst>
            <pc:docMk/>
            <pc:sldMk cId="907120432" sldId="260"/>
            <ac:picMk id="5" creationId="{00000000-0000-0000-0000-000000000000}"/>
          </ac:picMkLst>
        </pc:picChg>
      </pc:sldChg>
      <pc:sldChg chg="modSp del mod modClrScheme chgLayout">
        <pc:chgData name="P.E. de Lange" userId="S::p.delange@kindenonderwijsrotterdam.nl::052b52f5-1a25-4028-ab63-63fe8099719e" providerId="AD" clId="Web-{C71E2ED1-95DB-5B7C-96C9-009F57A702CD}" dt="2022-10-31T13:57:07.275" v="16"/>
        <pc:sldMkLst>
          <pc:docMk/>
          <pc:sldMk cId="1449305343" sldId="266"/>
        </pc:sldMkLst>
        <pc:spChg chg="mod ord">
          <ac:chgData name="P.E. de Lange" userId="S::p.delange@kindenonderwijsrotterdam.nl::052b52f5-1a25-4028-ab63-63fe8099719e" providerId="AD" clId="Web-{C71E2ED1-95DB-5B7C-96C9-009F57A702CD}" dt="2022-10-31T13:55:47.847" v="10"/>
          <ac:spMkLst>
            <pc:docMk/>
            <pc:sldMk cId="1449305343" sldId="266"/>
            <ac:spMk id="2" creationId="{00000000-0000-0000-0000-000000000000}"/>
          </ac:spMkLst>
        </pc:spChg>
        <pc:spChg chg="mod ord">
          <ac:chgData name="P.E. de Lange" userId="S::p.delange@kindenonderwijsrotterdam.nl::052b52f5-1a25-4028-ab63-63fe8099719e" providerId="AD" clId="Web-{C71E2ED1-95DB-5B7C-96C9-009F57A702CD}" dt="2022-10-31T13:55:47.847" v="10"/>
          <ac:spMkLst>
            <pc:docMk/>
            <pc:sldMk cId="1449305343" sldId="266"/>
            <ac:spMk id="3" creationId="{00000000-0000-0000-0000-000000000000}"/>
          </ac:spMkLst>
        </pc:spChg>
      </pc:sldChg>
      <pc:sldChg chg="modSp">
        <pc:chgData name="P.E. de Lange" userId="S::p.delange@kindenonderwijsrotterdam.nl::052b52f5-1a25-4028-ab63-63fe8099719e" providerId="AD" clId="Web-{C71E2ED1-95DB-5B7C-96C9-009F57A702CD}" dt="2022-10-31T14:10:56.578" v="70" actId="20577"/>
        <pc:sldMkLst>
          <pc:docMk/>
          <pc:sldMk cId="642340602" sldId="267"/>
        </pc:sldMkLst>
        <pc:spChg chg="mod">
          <ac:chgData name="P.E. de Lange" userId="S::p.delange@kindenonderwijsrotterdam.nl::052b52f5-1a25-4028-ab63-63fe8099719e" providerId="AD" clId="Web-{C71E2ED1-95DB-5B7C-96C9-009F57A702CD}" dt="2022-10-31T14:00:22.323" v="29" actId="20577"/>
          <ac:spMkLst>
            <pc:docMk/>
            <pc:sldMk cId="642340602" sldId="267"/>
            <ac:spMk id="2" creationId="{00000000-0000-0000-0000-000000000000}"/>
          </ac:spMkLst>
        </pc:spChg>
        <pc:spChg chg="mod">
          <ac:chgData name="P.E. de Lange" userId="S::p.delange@kindenonderwijsrotterdam.nl::052b52f5-1a25-4028-ab63-63fe8099719e" providerId="AD" clId="Web-{C71E2ED1-95DB-5B7C-96C9-009F57A702CD}" dt="2022-10-31T14:10:56.578" v="70" actId="20577"/>
          <ac:spMkLst>
            <pc:docMk/>
            <pc:sldMk cId="642340602" sldId="267"/>
            <ac:spMk id="7" creationId="{30002742-55E5-4B60-B2D0-429C1328601B}"/>
          </ac:spMkLst>
        </pc:spChg>
      </pc:sldChg>
      <pc:sldChg chg="modSp">
        <pc:chgData name="P.E. de Lange" userId="S::p.delange@kindenonderwijsrotterdam.nl::052b52f5-1a25-4028-ab63-63fe8099719e" providerId="AD" clId="Web-{C71E2ED1-95DB-5B7C-96C9-009F57A702CD}" dt="2022-10-31T14:07:31.218" v="60" actId="20577"/>
        <pc:sldMkLst>
          <pc:docMk/>
          <pc:sldMk cId="236930243" sldId="270"/>
        </pc:sldMkLst>
        <pc:spChg chg="mod">
          <ac:chgData name="P.E. de Lange" userId="S::p.delange@kindenonderwijsrotterdam.nl::052b52f5-1a25-4028-ab63-63fe8099719e" providerId="AD" clId="Web-{C71E2ED1-95DB-5B7C-96C9-009F57A702CD}" dt="2022-10-31T14:07:31.218" v="60" actId="20577"/>
          <ac:spMkLst>
            <pc:docMk/>
            <pc:sldMk cId="236930243" sldId="270"/>
            <ac:spMk id="10" creationId="{F2F5DE52-1872-4E14-8686-0DABFBF76E61}"/>
          </ac:spMkLst>
        </pc:spChg>
      </pc:sldChg>
      <pc:sldChg chg="addSp delSp modSp add mod replId setBg">
        <pc:chgData name="P.E. de Lange" userId="S::p.delange@kindenonderwijsrotterdam.nl::052b52f5-1a25-4028-ab63-63fe8099719e" providerId="AD" clId="Web-{C71E2ED1-95DB-5B7C-96C9-009F57A702CD}" dt="2022-10-31T13:59:43.288" v="27" actId="14100"/>
        <pc:sldMkLst>
          <pc:docMk/>
          <pc:sldMk cId="68044580" sldId="273"/>
        </pc:sldMkLst>
        <pc:spChg chg="ord">
          <ac:chgData name="P.E. de Lange" userId="S::p.delange@kindenonderwijsrotterdam.nl::052b52f5-1a25-4028-ab63-63fe8099719e" providerId="AD" clId="Web-{C71E2ED1-95DB-5B7C-96C9-009F57A702CD}" dt="2022-10-31T13:58:35.423" v="21"/>
          <ac:spMkLst>
            <pc:docMk/>
            <pc:sldMk cId="68044580" sldId="273"/>
            <ac:spMk id="5" creationId="{E46283DA-A8B0-4D9C-BA70-CDB86026C0C0}"/>
          </ac:spMkLst>
        </pc:spChg>
        <pc:spChg chg="del">
          <ac:chgData name="P.E. de Lange" userId="S::p.delange@kindenonderwijsrotterdam.nl::052b52f5-1a25-4028-ab63-63fe8099719e" providerId="AD" clId="Web-{C71E2ED1-95DB-5B7C-96C9-009F57A702CD}" dt="2022-10-31T13:57:02.368" v="15"/>
          <ac:spMkLst>
            <pc:docMk/>
            <pc:sldMk cId="68044580" sldId="273"/>
            <ac:spMk id="7" creationId="{ADB97774-8A98-4B23-BBFB-4F08163A03F1}"/>
          </ac:spMkLst>
        </pc:spChg>
        <pc:spChg chg="add del">
          <ac:chgData name="P.E. de Lange" userId="S::p.delange@kindenonderwijsrotterdam.nl::052b52f5-1a25-4028-ab63-63fe8099719e" providerId="AD" clId="Web-{C71E2ED1-95DB-5B7C-96C9-009F57A702CD}" dt="2022-10-31T13:58:35.423" v="21"/>
          <ac:spMkLst>
            <pc:docMk/>
            <pc:sldMk cId="68044580" sldId="273"/>
            <ac:spMk id="8" creationId="{42A4FC2C-047E-45A5-965D-8E1E3BF09BC6}"/>
          </ac:spMkLst>
        </pc:spChg>
        <pc:spChg chg="del">
          <ac:chgData name="P.E. de Lange" userId="S::p.delange@kindenonderwijsrotterdam.nl::052b52f5-1a25-4028-ab63-63fe8099719e" providerId="AD" clId="Web-{C71E2ED1-95DB-5B7C-96C9-009F57A702CD}" dt="2022-10-31T13:56:57.962" v="13"/>
          <ac:spMkLst>
            <pc:docMk/>
            <pc:sldMk cId="68044580" sldId="273"/>
            <ac:spMk id="10" creationId="{9C6D519B-A017-4BD5-B1EE-79342502BF3F}"/>
          </ac:spMkLst>
        </pc:spChg>
        <pc:spChg chg="del">
          <ac:chgData name="P.E. de Lange" userId="S::p.delange@kindenonderwijsrotterdam.nl::052b52f5-1a25-4028-ab63-63fe8099719e" providerId="AD" clId="Web-{C71E2ED1-95DB-5B7C-96C9-009F57A702CD}" dt="2022-10-31T13:57:00.196" v="14"/>
          <ac:spMkLst>
            <pc:docMk/>
            <pc:sldMk cId="68044580" sldId="273"/>
            <ac:spMk id="11" creationId="{DEB70492-6CDC-47D9-A14F-F4639DF4B1BD}"/>
          </ac:spMkLst>
        </pc:spChg>
        <pc:picChg chg="add del mod ord">
          <ac:chgData name="P.E. de Lange" userId="S::p.delange@kindenonderwijsrotterdam.nl::052b52f5-1a25-4028-ab63-63fe8099719e" providerId="AD" clId="Web-{C71E2ED1-95DB-5B7C-96C9-009F57A702CD}" dt="2022-10-31T13:58:37.033" v="22"/>
          <ac:picMkLst>
            <pc:docMk/>
            <pc:sldMk cId="68044580" sldId="273"/>
            <ac:picMk id="4" creationId="{4D272BD1-6F49-07E0-842B-3D3CABA1640A}"/>
          </ac:picMkLst>
        </pc:picChg>
        <pc:picChg chg="add mod">
          <ac:chgData name="P.E. de Lange" userId="S::p.delange@kindenonderwijsrotterdam.nl::052b52f5-1a25-4028-ab63-63fe8099719e" providerId="AD" clId="Web-{C71E2ED1-95DB-5B7C-96C9-009F57A702CD}" dt="2022-10-31T13:59:43.288" v="27" actId="14100"/>
          <ac:picMkLst>
            <pc:docMk/>
            <pc:sldMk cId="68044580" sldId="273"/>
            <ac:picMk id="6" creationId="{053D1BFC-8055-01B0-EC53-58721836FF25}"/>
          </ac:picMkLst>
        </pc:picChg>
        <pc:picChg chg="del">
          <ac:chgData name="P.E. de Lange" userId="S::p.delange@kindenonderwijsrotterdam.nl::052b52f5-1a25-4028-ab63-63fe8099719e" providerId="AD" clId="Web-{C71E2ED1-95DB-5B7C-96C9-009F57A702CD}" dt="2022-10-31T13:56:39.898" v="12"/>
          <ac:picMkLst>
            <pc:docMk/>
            <pc:sldMk cId="68044580" sldId="273"/>
            <ac:picMk id="1026" creationId="{C9977299-EAFC-4E8A-8181-ED7FE97626BB}"/>
          </ac:picMkLst>
        </pc:picChg>
      </pc:sldChg>
      <pc:sldChg chg="new del">
        <pc:chgData name="P.E. de Lange" userId="S::p.delange@kindenonderwijsrotterdam.nl::052b52f5-1a25-4028-ab63-63fe8099719e" providerId="AD" clId="Web-{C71E2ED1-95DB-5B7C-96C9-009F57A702CD}" dt="2022-10-31T13:55:38.783" v="9"/>
        <pc:sldMkLst>
          <pc:docMk/>
          <pc:sldMk cId="3848500928" sldId="273"/>
        </pc:sldMkLst>
      </pc:sldChg>
    </pc:docChg>
  </pc:docChgLst>
  <pc:docChgLst>
    <pc:chgData name="Bart-Jan Bonnie" userId="S::b.bonnie@kindenonderwijsrotterdam.nl::0d9e4e4d-1b15-4042-8d26-e3ae9c65fc94" providerId="AD" clId="Web-{A875B56D-A58A-F012-1193-09DA1A29C60D}"/>
    <pc:docChg chg="modSld sldOrd">
      <pc:chgData name="Bart-Jan Bonnie" userId="S::b.bonnie@kindenonderwijsrotterdam.nl::0d9e4e4d-1b15-4042-8d26-e3ae9c65fc94" providerId="AD" clId="Web-{A875B56D-A58A-F012-1193-09DA1A29C60D}" dt="2023-12-12T15:58:54.305" v="239"/>
      <pc:docMkLst>
        <pc:docMk/>
      </pc:docMkLst>
      <pc:sldChg chg="addSp delSp modSp">
        <pc:chgData name="Bart-Jan Bonnie" userId="S::b.bonnie@kindenonderwijsrotterdam.nl::0d9e4e4d-1b15-4042-8d26-e3ae9c65fc94" providerId="AD" clId="Web-{A875B56D-A58A-F012-1193-09DA1A29C60D}" dt="2023-12-12T15:58:04.647" v="215" actId="1076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A875B56D-A58A-F012-1193-09DA1A29C60D}" dt="2023-12-12T15:43:21.485" v="28" actId="20577"/>
          <ac:spMkLst>
            <pc:docMk/>
            <pc:sldMk cId="224910532" sldId="257"/>
            <ac:spMk id="3" creationId="{00000000-0000-0000-0000-000000000000}"/>
          </ac:spMkLst>
        </pc:spChg>
        <pc:picChg chg="del">
          <ac:chgData name="Bart-Jan Bonnie" userId="S::b.bonnie@kindenonderwijsrotterdam.nl::0d9e4e4d-1b15-4042-8d26-e3ae9c65fc94" providerId="AD" clId="Web-{A875B56D-A58A-F012-1193-09DA1A29C60D}" dt="2023-12-12T15:58:02.569" v="214"/>
          <ac:picMkLst>
            <pc:docMk/>
            <pc:sldMk cId="224910532" sldId="257"/>
            <ac:picMk id="4" creationId="{00000000-0000-0000-0000-000000000000}"/>
          </ac:picMkLst>
        </pc:picChg>
        <pc:picChg chg="add mod">
          <ac:chgData name="Bart-Jan Bonnie" userId="S::b.bonnie@kindenonderwijsrotterdam.nl::0d9e4e4d-1b15-4042-8d26-e3ae9c65fc94" providerId="AD" clId="Web-{A875B56D-A58A-F012-1193-09DA1A29C60D}" dt="2023-12-12T15:58:04.647" v="215" actId="1076"/>
          <ac:picMkLst>
            <pc:docMk/>
            <pc:sldMk cId="224910532" sldId="257"/>
            <ac:picMk id="6" creationId="{D8C7192B-1E89-2118-3312-E84FAA956BC5}"/>
          </ac:picMkLst>
        </pc:picChg>
      </pc:sldChg>
      <pc:sldChg chg="addSp delSp">
        <pc:chgData name="Bart-Jan Bonnie" userId="S::b.bonnie@kindenonderwijsrotterdam.nl::0d9e4e4d-1b15-4042-8d26-e3ae9c65fc94" providerId="AD" clId="Web-{A875B56D-A58A-F012-1193-09DA1A29C60D}" dt="2023-12-12T15:58:09.944" v="217"/>
        <pc:sldMkLst>
          <pc:docMk/>
          <pc:sldMk cId="1887933558" sldId="258"/>
        </pc:sldMkLst>
        <pc:picChg chg="add">
          <ac:chgData name="Bart-Jan Bonnie" userId="S::b.bonnie@kindenonderwijsrotterdam.nl::0d9e4e4d-1b15-4042-8d26-e3ae9c65fc94" providerId="AD" clId="Web-{A875B56D-A58A-F012-1193-09DA1A29C60D}" dt="2023-12-12T15:58:09.944" v="217"/>
          <ac:picMkLst>
            <pc:docMk/>
            <pc:sldMk cId="1887933558" sldId="258"/>
            <ac:picMk id="3" creationId="{0035F161-E28D-8256-E769-26F83BBC8E12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09.553" v="216"/>
          <ac:picMkLst>
            <pc:docMk/>
            <pc:sldMk cId="1887933558" sldId="258"/>
            <ac:picMk id="4" creationId="{00000000-0000-0000-0000-000000000000}"/>
          </ac:picMkLst>
        </pc:picChg>
      </pc:sldChg>
      <pc:sldChg chg="addSp">
        <pc:chgData name="Bart-Jan Bonnie" userId="S::b.bonnie@kindenonderwijsrotterdam.nl::0d9e4e4d-1b15-4042-8d26-e3ae9c65fc94" providerId="AD" clId="Web-{A875B56D-A58A-F012-1193-09DA1A29C60D}" dt="2023-12-12T15:58:12.585" v="218"/>
        <pc:sldMkLst>
          <pc:docMk/>
          <pc:sldMk cId="907120432" sldId="260"/>
        </pc:sldMkLst>
        <pc:picChg chg="add">
          <ac:chgData name="Bart-Jan Bonnie" userId="S::b.bonnie@kindenonderwijsrotterdam.nl::0d9e4e4d-1b15-4042-8d26-e3ae9c65fc94" providerId="AD" clId="Web-{A875B56D-A58A-F012-1193-09DA1A29C60D}" dt="2023-12-12T15:58:12.585" v="218"/>
          <ac:picMkLst>
            <pc:docMk/>
            <pc:sldMk cId="907120432" sldId="260"/>
            <ac:picMk id="5" creationId="{D27DCE15-9BB5-D9F8-7CF4-F0C9C4B15CBE}"/>
          </ac:picMkLst>
        </pc:picChg>
      </pc:sldChg>
      <pc:sldChg chg="addSp delSp">
        <pc:chgData name="Bart-Jan Bonnie" userId="S::b.bonnie@kindenonderwijsrotterdam.nl::0d9e4e4d-1b15-4042-8d26-e3ae9c65fc94" providerId="AD" clId="Web-{A875B56D-A58A-F012-1193-09DA1A29C60D}" dt="2023-12-12T15:58:17.350" v="220"/>
        <pc:sldMkLst>
          <pc:docMk/>
          <pc:sldMk cId="1861066421" sldId="261"/>
        </pc:sldMkLst>
        <pc:picChg chg="del">
          <ac:chgData name="Bart-Jan Bonnie" userId="S::b.bonnie@kindenonderwijsrotterdam.nl::0d9e4e4d-1b15-4042-8d26-e3ae9c65fc94" providerId="AD" clId="Web-{A875B56D-A58A-F012-1193-09DA1A29C60D}" dt="2023-12-12T15:58:17.007" v="219"/>
          <ac:picMkLst>
            <pc:docMk/>
            <pc:sldMk cId="1861066421" sldId="261"/>
            <ac:picMk id="4" creationId="{00000000-0000-0000-0000-000000000000}"/>
          </ac:picMkLst>
        </pc:picChg>
        <pc:picChg chg="add">
          <ac:chgData name="Bart-Jan Bonnie" userId="S::b.bonnie@kindenonderwijsrotterdam.nl::0d9e4e4d-1b15-4042-8d26-e3ae9c65fc94" providerId="AD" clId="Web-{A875B56D-A58A-F012-1193-09DA1A29C60D}" dt="2023-12-12T15:58:17.350" v="220"/>
          <ac:picMkLst>
            <pc:docMk/>
            <pc:sldMk cId="1861066421" sldId="261"/>
            <ac:picMk id="7" creationId="{FFACF59F-E872-E919-E6FB-79E6B03208BC}"/>
          </ac:picMkLst>
        </pc:picChg>
      </pc:sldChg>
      <pc:sldChg chg="addSp delSp">
        <pc:chgData name="Bart-Jan Bonnie" userId="S::b.bonnie@kindenonderwijsrotterdam.nl::0d9e4e4d-1b15-4042-8d26-e3ae9c65fc94" providerId="AD" clId="Web-{A875B56D-A58A-F012-1193-09DA1A29C60D}" dt="2023-12-12T15:58:21.460" v="222"/>
        <pc:sldMkLst>
          <pc:docMk/>
          <pc:sldMk cId="2632406096" sldId="262"/>
        </pc:sldMkLst>
        <pc:picChg chg="del">
          <ac:chgData name="Bart-Jan Bonnie" userId="S::b.bonnie@kindenonderwijsrotterdam.nl::0d9e4e4d-1b15-4042-8d26-e3ae9c65fc94" providerId="AD" clId="Web-{A875B56D-A58A-F012-1193-09DA1A29C60D}" dt="2023-12-12T15:58:21.069" v="221"/>
          <ac:picMkLst>
            <pc:docMk/>
            <pc:sldMk cId="2632406096" sldId="262"/>
            <ac:picMk id="4" creationId="{00000000-0000-0000-0000-000000000000}"/>
          </ac:picMkLst>
        </pc:picChg>
        <pc:picChg chg="add">
          <ac:chgData name="Bart-Jan Bonnie" userId="S::b.bonnie@kindenonderwijsrotterdam.nl::0d9e4e4d-1b15-4042-8d26-e3ae9c65fc94" providerId="AD" clId="Web-{A875B56D-A58A-F012-1193-09DA1A29C60D}" dt="2023-12-12T15:58:21.460" v="222"/>
          <ac:picMkLst>
            <pc:docMk/>
            <pc:sldMk cId="2632406096" sldId="262"/>
            <ac:picMk id="8" creationId="{B392041E-C003-1A53-08A2-F6993B14ABFD}"/>
          </ac:picMkLst>
        </pc:picChg>
      </pc:sldChg>
      <pc:sldChg chg="addSp delSp">
        <pc:chgData name="Bart-Jan Bonnie" userId="S::b.bonnie@kindenonderwijsrotterdam.nl::0d9e4e4d-1b15-4042-8d26-e3ae9c65fc94" providerId="AD" clId="Web-{A875B56D-A58A-F012-1193-09DA1A29C60D}" dt="2023-12-12T15:58:25.695" v="224"/>
        <pc:sldMkLst>
          <pc:docMk/>
          <pc:sldMk cId="3755011098" sldId="263"/>
        </pc:sldMkLst>
        <pc:picChg chg="del">
          <ac:chgData name="Bart-Jan Bonnie" userId="S::b.bonnie@kindenonderwijsrotterdam.nl::0d9e4e4d-1b15-4042-8d26-e3ae9c65fc94" providerId="AD" clId="Web-{A875B56D-A58A-F012-1193-09DA1A29C60D}" dt="2023-12-12T15:58:25.335" v="223"/>
          <ac:picMkLst>
            <pc:docMk/>
            <pc:sldMk cId="3755011098" sldId="263"/>
            <ac:picMk id="4" creationId="{00000000-0000-0000-0000-000000000000}"/>
          </ac:picMkLst>
        </pc:picChg>
        <pc:picChg chg="add">
          <ac:chgData name="Bart-Jan Bonnie" userId="S::b.bonnie@kindenonderwijsrotterdam.nl::0d9e4e4d-1b15-4042-8d26-e3ae9c65fc94" providerId="AD" clId="Web-{A875B56D-A58A-F012-1193-09DA1A29C60D}" dt="2023-12-12T15:58:25.695" v="224"/>
          <ac:picMkLst>
            <pc:docMk/>
            <pc:sldMk cId="3755011098" sldId="263"/>
            <ac:picMk id="6" creationId="{8F2C27B4-FD88-621E-D18F-04676228C587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29.867" v="226"/>
        <pc:sldMkLst>
          <pc:docMk/>
          <pc:sldMk cId="813128838" sldId="264"/>
        </pc:sldMkLst>
        <pc:spChg chg="mod">
          <ac:chgData name="Bart-Jan Bonnie" userId="S::b.bonnie@kindenonderwijsrotterdam.nl::0d9e4e4d-1b15-4042-8d26-e3ae9c65fc94" providerId="AD" clId="Web-{A875B56D-A58A-F012-1193-09DA1A29C60D}" dt="2023-12-12T15:51:20.193" v="139" actId="20577"/>
          <ac:spMkLst>
            <pc:docMk/>
            <pc:sldMk cId="813128838" sldId="264"/>
            <ac:spMk id="5" creationId="{E46283DA-A8B0-4D9C-BA70-CDB86026C0C0}"/>
          </ac:spMkLst>
        </pc:spChg>
        <pc:picChg chg="del">
          <ac:chgData name="Bart-Jan Bonnie" userId="S::b.bonnie@kindenonderwijsrotterdam.nl::0d9e4e4d-1b15-4042-8d26-e3ae9c65fc94" providerId="AD" clId="Web-{A875B56D-A58A-F012-1193-09DA1A29C60D}" dt="2023-12-12T15:58:29.523" v="225"/>
          <ac:picMkLst>
            <pc:docMk/>
            <pc:sldMk cId="813128838" sldId="264"/>
            <ac:picMk id="4" creationId="{00000000-0000-0000-0000-000000000000}"/>
          </ac:picMkLst>
        </pc:picChg>
        <pc:picChg chg="add">
          <ac:chgData name="Bart-Jan Bonnie" userId="S::b.bonnie@kindenonderwijsrotterdam.nl::0d9e4e4d-1b15-4042-8d26-e3ae9c65fc94" providerId="AD" clId="Web-{A875B56D-A58A-F012-1193-09DA1A29C60D}" dt="2023-12-12T15:58:29.867" v="226"/>
          <ac:picMkLst>
            <pc:docMk/>
            <pc:sldMk cId="813128838" sldId="264"/>
            <ac:picMk id="6" creationId="{49692BA2-4697-EA54-08EB-F074389CE9C8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37.320" v="229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A875B56D-A58A-F012-1193-09DA1A29C60D}" dt="2023-12-12T15:44:57.645" v="39" actId="20577"/>
          <ac:spMkLst>
            <pc:docMk/>
            <pc:sldMk cId="642340602" sldId="267"/>
            <ac:spMk id="7" creationId="{30002742-55E5-4B60-B2D0-429C1328601B}"/>
          </ac:spMkLst>
        </pc:spChg>
        <pc:picChg chg="add">
          <ac:chgData name="Bart-Jan Bonnie" userId="S::b.bonnie@kindenonderwijsrotterdam.nl::0d9e4e4d-1b15-4042-8d26-e3ae9c65fc94" providerId="AD" clId="Web-{A875B56D-A58A-F012-1193-09DA1A29C60D}" dt="2023-12-12T15:58:37.320" v="229"/>
          <ac:picMkLst>
            <pc:docMk/>
            <pc:sldMk cId="642340602" sldId="267"/>
            <ac:picMk id="4" creationId="{80F6AAB0-B64A-B7DA-69E8-B5E9A23EA039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36.867" v="228"/>
          <ac:picMkLst>
            <pc:docMk/>
            <pc:sldMk cId="642340602" sldId="267"/>
            <ac:picMk id="6" creationId="{3F3E98F2-0838-492D-BB02-24B44EA2DD67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44.039" v="233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A875B56D-A58A-F012-1193-09DA1A29C60D}" dt="2023-12-12T15:47:44.340" v="58" actId="20577"/>
          <ac:spMkLst>
            <pc:docMk/>
            <pc:sldMk cId="2704337266" sldId="268"/>
            <ac:spMk id="10" creationId="{F2F5DE52-1872-4E14-8686-0DABFBF76E61}"/>
          </ac:spMkLst>
        </pc:spChg>
        <pc:picChg chg="add">
          <ac:chgData name="Bart-Jan Bonnie" userId="S::b.bonnie@kindenonderwijsrotterdam.nl::0d9e4e4d-1b15-4042-8d26-e3ae9c65fc94" providerId="AD" clId="Web-{A875B56D-A58A-F012-1193-09DA1A29C60D}" dt="2023-12-12T15:58:44.039" v="233"/>
          <ac:picMkLst>
            <pc:docMk/>
            <pc:sldMk cId="2704337266" sldId="268"/>
            <ac:picMk id="4" creationId="{BFEF3405-116F-DA2C-4840-B99300064F4E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43.711" v="232"/>
          <ac:picMkLst>
            <pc:docMk/>
            <pc:sldMk cId="2704337266" sldId="268"/>
            <ac:picMk id="6" creationId="{3F3E98F2-0838-492D-BB02-24B44EA2DD67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40.898" v="231"/>
        <pc:sldMkLst>
          <pc:docMk/>
          <pc:sldMk cId="2053693127" sldId="269"/>
        </pc:sldMkLst>
        <pc:spChg chg="mod">
          <ac:chgData name="Bart-Jan Bonnie" userId="S::b.bonnie@kindenonderwijsrotterdam.nl::0d9e4e4d-1b15-4042-8d26-e3ae9c65fc94" providerId="AD" clId="Web-{A875B56D-A58A-F012-1193-09DA1A29C60D}" dt="2023-12-12T15:46:15.852" v="43" actId="20577"/>
          <ac:spMkLst>
            <pc:docMk/>
            <pc:sldMk cId="2053693127" sldId="269"/>
            <ac:spMk id="10" creationId="{F2F5DE52-1872-4E14-8686-0DABFBF76E61}"/>
          </ac:spMkLst>
        </pc:spChg>
        <pc:picChg chg="add">
          <ac:chgData name="Bart-Jan Bonnie" userId="S::b.bonnie@kindenonderwijsrotterdam.nl::0d9e4e4d-1b15-4042-8d26-e3ae9c65fc94" providerId="AD" clId="Web-{A875B56D-A58A-F012-1193-09DA1A29C60D}" dt="2023-12-12T15:58:40.898" v="231"/>
          <ac:picMkLst>
            <pc:docMk/>
            <pc:sldMk cId="2053693127" sldId="269"/>
            <ac:picMk id="4" creationId="{3259B620-99CC-F7A9-5BD9-FAB63BB98831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40.555" v="230"/>
          <ac:picMkLst>
            <pc:docMk/>
            <pc:sldMk cId="2053693127" sldId="269"/>
            <ac:picMk id="6" creationId="{3F3E98F2-0838-492D-BB02-24B44EA2DD67}"/>
          </ac:picMkLst>
        </pc:picChg>
      </pc:sldChg>
      <pc:sldChg chg="addSp delSp modSp ord">
        <pc:chgData name="Bart-Jan Bonnie" userId="S::b.bonnie@kindenonderwijsrotterdam.nl::0d9e4e4d-1b15-4042-8d26-e3ae9c65fc94" providerId="AD" clId="Web-{A875B56D-A58A-F012-1193-09DA1A29C60D}" dt="2023-12-12T15:58:50.602" v="237"/>
        <pc:sldMkLst>
          <pc:docMk/>
          <pc:sldMk cId="236930243" sldId="270"/>
        </pc:sldMkLst>
        <pc:spChg chg="mod">
          <ac:chgData name="Bart-Jan Bonnie" userId="S::b.bonnie@kindenonderwijsrotterdam.nl::0d9e4e4d-1b15-4042-8d26-e3ae9c65fc94" providerId="AD" clId="Web-{A875B56D-A58A-F012-1193-09DA1A29C60D}" dt="2023-12-12T15:55:58.642" v="194" actId="1076"/>
          <ac:spMkLst>
            <pc:docMk/>
            <pc:sldMk cId="236930243" sldId="270"/>
            <ac:spMk id="10" creationId="{F2F5DE52-1872-4E14-8686-0DABFBF76E61}"/>
          </ac:spMkLst>
        </pc:spChg>
        <pc:picChg chg="add">
          <ac:chgData name="Bart-Jan Bonnie" userId="S::b.bonnie@kindenonderwijsrotterdam.nl::0d9e4e4d-1b15-4042-8d26-e3ae9c65fc94" providerId="AD" clId="Web-{A875B56D-A58A-F012-1193-09DA1A29C60D}" dt="2023-12-12T15:58:50.602" v="237"/>
          <ac:picMkLst>
            <pc:docMk/>
            <pc:sldMk cId="236930243" sldId="270"/>
            <ac:picMk id="4" creationId="{2C9C6780-D8FA-7D89-4D86-CFA2B3DAEA7A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50.336" v="236"/>
          <ac:picMkLst>
            <pc:docMk/>
            <pc:sldMk cId="236930243" sldId="270"/>
            <ac:picMk id="6" creationId="{3F3E98F2-0838-492D-BB02-24B44EA2DD67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54.305" v="239"/>
        <pc:sldMkLst>
          <pc:docMk/>
          <pc:sldMk cId="1365770113" sldId="271"/>
        </pc:sldMkLst>
        <pc:spChg chg="mod">
          <ac:chgData name="Bart-Jan Bonnie" userId="S::b.bonnie@kindenonderwijsrotterdam.nl::0d9e4e4d-1b15-4042-8d26-e3ae9c65fc94" providerId="AD" clId="Web-{A875B56D-A58A-F012-1193-09DA1A29C60D}" dt="2023-12-12T15:56:19.283" v="196" actId="20577"/>
          <ac:spMkLst>
            <pc:docMk/>
            <pc:sldMk cId="1365770113" sldId="271"/>
            <ac:spMk id="2" creationId="{00000000-0000-0000-0000-000000000000}"/>
          </ac:spMkLst>
        </pc:spChg>
        <pc:spChg chg="add del mod">
          <ac:chgData name="Bart-Jan Bonnie" userId="S::b.bonnie@kindenonderwijsrotterdam.nl::0d9e4e4d-1b15-4042-8d26-e3ae9c65fc94" providerId="AD" clId="Web-{A875B56D-A58A-F012-1193-09DA1A29C60D}" dt="2023-12-12T15:56:31.143" v="204"/>
          <ac:spMkLst>
            <pc:docMk/>
            <pc:sldMk cId="1365770113" sldId="271"/>
            <ac:spMk id="4" creationId="{276AC141-0877-6185-CE93-C5BEEF431320}"/>
          </ac:spMkLst>
        </pc:spChg>
        <pc:spChg chg="add mod">
          <ac:chgData name="Bart-Jan Bonnie" userId="S::b.bonnie@kindenonderwijsrotterdam.nl::0d9e4e4d-1b15-4042-8d26-e3ae9c65fc94" providerId="AD" clId="Web-{A875B56D-A58A-F012-1193-09DA1A29C60D}" dt="2023-12-12T15:57:01.644" v="211" actId="1076"/>
          <ac:spMkLst>
            <pc:docMk/>
            <pc:sldMk cId="1365770113" sldId="271"/>
            <ac:spMk id="5" creationId="{471FAE40-ED38-0AEB-8478-D8121BD1EBEC}"/>
          </ac:spMkLst>
        </pc:spChg>
        <pc:picChg chg="del">
          <ac:chgData name="Bart-Jan Bonnie" userId="S::b.bonnie@kindenonderwijsrotterdam.nl::0d9e4e4d-1b15-4042-8d26-e3ae9c65fc94" providerId="AD" clId="Web-{A875B56D-A58A-F012-1193-09DA1A29C60D}" dt="2023-12-12T15:58:54.039" v="238"/>
          <ac:picMkLst>
            <pc:docMk/>
            <pc:sldMk cId="1365770113" sldId="271"/>
            <ac:picMk id="6" creationId="{3F3E98F2-0838-492D-BB02-24B44EA2DD67}"/>
          </ac:picMkLst>
        </pc:picChg>
        <pc:picChg chg="add">
          <ac:chgData name="Bart-Jan Bonnie" userId="S::b.bonnie@kindenonderwijsrotterdam.nl::0d9e4e4d-1b15-4042-8d26-e3ae9c65fc94" providerId="AD" clId="Web-{A875B56D-A58A-F012-1193-09DA1A29C60D}" dt="2023-12-12T15:58:54.305" v="239"/>
          <ac:picMkLst>
            <pc:docMk/>
            <pc:sldMk cId="1365770113" sldId="271"/>
            <ac:picMk id="8" creationId="{878FE85F-AC6E-BCE8-0D38-BB7B23827A7A}"/>
          </ac:picMkLst>
        </pc:picChg>
      </pc:sldChg>
      <pc:sldChg chg="addSp delSp modSp">
        <pc:chgData name="Bart-Jan Bonnie" userId="S::b.bonnie@kindenonderwijsrotterdam.nl::0d9e4e4d-1b15-4042-8d26-e3ae9c65fc94" providerId="AD" clId="Web-{A875B56D-A58A-F012-1193-09DA1A29C60D}" dt="2023-12-12T15:58:47.008" v="235"/>
        <pc:sldMkLst>
          <pc:docMk/>
          <pc:sldMk cId="1449405907" sldId="272"/>
        </pc:sldMkLst>
        <pc:spChg chg="mod">
          <ac:chgData name="Bart-Jan Bonnie" userId="S::b.bonnie@kindenonderwijsrotterdam.nl::0d9e4e4d-1b15-4042-8d26-e3ae9c65fc94" providerId="AD" clId="Web-{A875B56D-A58A-F012-1193-09DA1A29C60D}" dt="2023-12-12T15:54:45.545" v="184" actId="20577"/>
          <ac:spMkLst>
            <pc:docMk/>
            <pc:sldMk cId="1449405907" sldId="272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A875B56D-A58A-F012-1193-09DA1A29C60D}" dt="2023-12-12T15:55:10.999" v="186" actId="1076"/>
          <ac:spMkLst>
            <pc:docMk/>
            <pc:sldMk cId="1449405907" sldId="272"/>
            <ac:spMk id="10" creationId="{F2F5DE52-1872-4E14-8686-0DABFBF76E61}"/>
          </ac:spMkLst>
        </pc:spChg>
        <pc:picChg chg="add">
          <ac:chgData name="Bart-Jan Bonnie" userId="S::b.bonnie@kindenonderwijsrotterdam.nl::0d9e4e4d-1b15-4042-8d26-e3ae9c65fc94" providerId="AD" clId="Web-{A875B56D-A58A-F012-1193-09DA1A29C60D}" dt="2023-12-12T15:58:47.008" v="235"/>
          <ac:picMkLst>
            <pc:docMk/>
            <pc:sldMk cId="1449405907" sldId="272"/>
            <ac:picMk id="4" creationId="{4DC7B573-0237-B63F-5E38-A231786C5185}"/>
          </ac:picMkLst>
        </pc:picChg>
        <pc:picChg chg="del">
          <ac:chgData name="Bart-Jan Bonnie" userId="S::b.bonnie@kindenonderwijsrotterdam.nl::0d9e4e4d-1b15-4042-8d26-e3ae9c65fc94" providerId="AD" clId="Web-{A875B56D-A58A-F012-1193-09DA1A29C60D}" dt="2023-12-12T15:58:46.680" v="234"/>
          <ac:picMkLst>
            <pc:docMk/>
            <pc:sldMk cId="1449405907" sldId="272"/>
            <ac:picMk id="6" creationId="{3F3E98F2-0838-492D-BB02-24B44EA2DD67}"/>
          </ac:picMkLst>
        </pc:picChg>
      </pc:sldChg>
      <pc:sldChg chg="addSp">
        <pc:chgData name="Bart-Jan Bonnie" userId="S::b.bonnie@kindenonderwijsrotterdam.nl::0d9e4e4d-1b15-4042-8d26-e3ae9c65fc94" providerId="AD" clId="Web-{A875B56D-A58A-F012-1193-09DA1A29C60D}" dt="2023-12-12T15:58:32.882" v="227"/>
        <pc:sldMkLst>
          <pc:docMk/>
          <pc:sldMk cId="68044580" sldId="273"/>
        </pc:sldMkLst>
        <pc:picChg chg="add">
          <ac:chgData name="Bart-Jan Bonnie" userId="S::b.bonnie@kindenonderwijsrotterdam.nl::0d9e4e4d-1b15-4042-8d26-e3ae9c65fc94" providerId="AD" clId="Web-{A875B56D-A58A-F012-1193-09DA1A29C60D}" dt="2023-12-12T15:58:32.882" v="227"/>
          <ac:picMkLst>
            <pc:docMk/>
            <pc:sldMk cId="68044580" sldId="273"/>
            <ac:picMk id="6" creationId="{FF6DD04F-1181-E262-EF01-6455899E90DA}"/>
          </ac:picMkLst>
        </pc:picChg>
      </pc:sldChg>
    </pc:docChg>
  </pc:docChgLst>
  <pc:docChgLst>
    <pc:chgData name="H.P. Goudappel" userId="S::h.goudappel@kindenonderwijsrotterdam.nl::95c1917f-79ab-4ef3-ade3-e0660e57a0a5" providerId="AD" clId="Web-{8BA8E1B3-EC27-A94A-E793-BB2736CF48BD}"/>
    <pc:docChg chg="modSld">
      <pc:chgData name="H.P. Goudappel" userId="S::h.goudappel@kindenonderwijsrotterdam.nl::95c1917f-79ab-4ef3-ade3-e0660e57a0a5" providerId="AD" clId="Web-{8BA8E1B3-EC27-A94A-E793-BB2736CF48BD}" dt="2023-12-12T11:00:18.828" v="1" actId="1076"/>
      <pc:docMkLst>
        <pc:docMk/>
      </pc:docMkLst>
      <pc:sldChg chg="delSp modSp">
        <pc:chgData name="H.P. Goudappel" userId="S::h.goudappel@kindenonderwijsrotterdam.nl::95c1917f-79ab-4ef3-ade3-e0660e57a0a5" providerId="AD" clId="Web-{8BA8E1B3-EC27-A94A-E793-BB2736CF48BD}" dt="2023-12-12T11:00:18.828" v="1" actId="1076"/>
        <pc:sldMkLst>
          <pc:docMk/>
          <pc:sldMk cId="312825802" sldId="256"/>
        </pc:sldMkLst>
        <pc:picChg chg="del">
          <ac:chgData name="H.P. Goudappel" userId="S::h.goudappel@kindenonderwijsrotterdam.nl::95c1917f-79ab-4ef3-ade3-e0660e57a0a5" providerId="AD" clId="Web-{8BA8E1B3-EC27-A94A-E793-BB2736CF48BD}" dt="2023-12-12T11:00:08.874" v="0"/>
          <ac:picMkLst>
            <pc:docMk/>
            <pc:sldMk cId="312825802" sldId="256"/>
            <ac:picMk id="3" creationId="{6D5BAF79-FD5F-2D22-4FCB-A8A3638B3868}"/>
          </ac:picMkLst>
        </pc:picChg>
        <pc:picChg chg="mod">
          <ac:chgData name="H.P. Goudappel" userId="S::h.goudappel@kindenonderwijsrotterdam.nl::95c1917f-79ab-4ef3-ade3-e0660e57a0a5" providerId="AD" clId="Web-{8BA8E1B3-EC27-A94A-E793-BB2736CF48BD}" dt="2023-12-12T11:00:18.828" v="1" actId="1076"/>
          <ac:picMkLst>
            <pc:docMk/>
            <pc:sldMk cId="312825802" sldId="256"/>
            <ac:picMk id="7" creationId="{82A6B3B1-B891-6BE7-838E-FF1258D5FC99}"/>
          </ac:picMkLst>
        </pc:picChg>
      </pc:sldChg>
    </pc:docChg>
  </pc:docChgLst>
  <pc:docChgLst>
    <pc:chgData name="Bart-Jan Bonnie" userId="S::b.bonnie@kindenonderwijsrotterdam.nl::0d9e4e4d-1b15-4042-8d26-e3ae9c65fc94" providerId="AD" clId="Web-{60FEFB4E-E70B-AD6B-941E-7C4D324FFDD7}"/>
    <pc:docChg chg="modSld">
      <pc:chgData name="Bart-Jan Bonnie" userId="S::b.bonnie@kindenonderwijsrotterdam.nl::0d9e4e4d-1b15-4042-8d26-e3ae9c65fc94" providerId="AD" clId="Web-{60FEFB4E-E70B-AD6B-941E-7C4D324FFDD7}" dt="2023-11-27T15:29:10.137" v="198" actId="20577"/>
      <pc:docMkLst>
        <pc:docMk/>
      </pc:docMkLst>
      <pc:sldChg chg="delSp">
        <pc:chgData name="Bart-Jan Bonnie" userId="S::b.bonnie@kindenonderwijsrotterdam.nl::0d9e4e4d-1b15-4042-8d26-e3ae9c65fc94" providerId="AD" clId="Web-{60FEFB4E-E70B-AD6B-941E-7C4D324FFDD7}" dt="2023-11-27T15:23:50.676" v="126"/>
        <pc:sldMkLst>
          <pc:docMk/>
          <pc:sldMk cId="312825802" sldId="256"/>
        </pc:sldMkLst>
        <pc:spChg chg="del">
          <ac:chgData name="Bart-Jan Bonnie" userId="S::b.bonnie@kindenonderwijsrotterdam.nl::0d9e4e4d-1b15-4042-8d26-e3ae9c65fc94" providerId="AD" clId="Web-{60FEFB4E-E70B-AD6B-941E-7C4D324FFDD7}" dt="2023-11-27T15:23:50.676" v="126"/>
          <ac:spMkLst>
            <pc:docMk/>
            <pc:sldMk cId="312825802" sldId="256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4:32.929" v="155" actId="20577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60FEFB4E-E70B-AD6B-941E-7C4D324FFDD7}" dt="2023-11-27T15:24:32.929" v="155" actId="20577"/>
          <ac:spMkLst>
            <pc:docMk/>
            <pc:sldMk cId="224910532" sldId="257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5:25.964" v="158" actId="1076"/>
        <pc:sldMkLst>
          <pc:docMk/>
          <pc:sldMk cId="1887933558" sldId="258"/>
        </pc:sldMkLst>
        <pc:picChg chg="mod">
          <ac:chgData name="Bart-Jan Bonnie" userId="S::b.bonnie@kindenonderwijsrotterdam.nl::0d9e4e4d-1b15-4042-8d26-e3ae9c65fc94" providerId="AD" clId="Web-{60FEFB4E-E70B-AD6B-941E-7C4D324FFDD7}" dt="2023-11-27T15:25:25.964" v="158" actId="1076"/>
          <ac:picMkLst>
            <pc:docMk/>
            <pc:sldMk cId="1887933558" sldId="258"/>
            <ac:picMk id="8" creationId="{00000000-0000-0000-0000-000000000000}"/>
          </ac:picMkLst>
        </pc:picChg>
      </pc:sldChg>
      <pc:sldChg chg="modSp">
        <pc:chgData name="Bart-Jan Bonnie" userId="S::b.bonnie@kindenonderwijsrotterdam.nl::0d9e4e4d-1b15-4042-8d26-e3ae9c65fc94" providerId="AD" clId="Web-{60FEFB4E-E70B-AD6B-941E-7C4D324FFDD7}" dt="2023-11-27T15:25:42.294" v="161" actId="1076"/>
        <pc:sldMkLst>
          <pc:docMk/>
          <pc:sldMk cId="907120432" sldId="260"/>
        </pc:sldMkLst>
        <pc:picChg chg="mod">
          <ac:chgData name="Bart-Jan Bonnie" userId="S::b.bonnie@kindenonderwijsrotterdam.nl::0d9e4e4d-1b15-4042-8d26-e3ae9c65fc94" providerId="AD" clId="Web-{60FEFB4E-E70B-AD6B-941E-7C4D324FFDD7}" dt="2023-11-27T15:25:42.294" v="161" actId="1076"/>
          <ac:picMkLst>
            <pc:docMk/>
            <pc:sldMk cId="907120432" sldId="260"/>
            <ac:picMk id="4" creationId="{9EE630B6-41BD-4490-2ED0-7241EE0E1C8E}"/>
          </ac:picMkLst>
        </pc:picChg>
      </pc:sldChg>
      <pc:sldChg chg="modSp">
        <pc:chgData name="Bart-Jan Bonnie" userId="S::b.bonnie@kindenonderwijsrotterdam.nl::0d9e4e4d-1b15-4042-8d26-e3ae9c65fc94" providerId="AD" clId="Web-{60FEFB4E-E70B-AD6B-941E-7C4D324FFDD7}" dt="2023-11-27T15:26:15.155" v="166" actId="14100"/>
        <pc:sldMkLst>
          <pc:docMk/>
          <pc:sldMk cId="1861066421" sldId="261"/>
        </pc:sldMkLst>
        <pc:spChg chg="mod">
          <ac:chgData name="Bart-Jan Bonnie" userId="S::b.bonnie@kindenonderwijsrotterdam.nl::0d9e4e4d-1b15-4042-8d26-e3ae9c65fc94" providerId="AD" clId="Web-{60FEFB4E-E70B-AD6B-941E-7C4D324FFDD7}" dt="2023-11-27T15:26:15.155" v="166" actId="14100"/>
          <ac:spMkLst>
            <pc:docMk/>
            <pc:sldMk cId="1861066421" sldId="261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8:04.835" v="190" actId="1076"/>
        <pc:sldMkLst>
          <pc:docMk/>
          <pc:sldMk cId="2632406096" sldId="262"/>
        </pc:sldMkLst>
        <pc:spChg chg="mod">
          <ac:chgData name="Bart-Jan Bonnie" userId="S::b.bonnie@kindenonderwijsrotterdam.nl::0d9e4e4d-1b15-4042-8d26-e3ae9c65fc94" providerId="AD" clId="Web-{60FEFB4E-E70B-AD6B-941E-7C4D324FFDD7}" dt="2023-11-27T15:28:04.835" v="190" actId="1076"/>
          <ac:spMkLst>
            <pc:docMk/>
            <pc:sldMk cId="2632406096" sldId="262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8:41.166" v="194" actId="20577"/>
        <pc:sldMkLst>
          <pc:docMk/>
          <pc:sldMk cId="3755011098" sldId="263"/>
        </pc:sldMkLst>
        <pc:spChg chg="mod">
          <ac:chgData name="Bart-Jan Bonnie" userId="S::b.bonnie@kindenonderwijsrotterdam.nl::0d9e4e4d-1b15-4042-8d26-e3ae9c65fc94" providerId="AD" clId="Web-{60FEFB4E-E70B-AD6B-941E-7C4D324FFDD7}" dt="2023-11-27T15:28:41.166" v="194" actId="20577"/>
          <ac:spMkLst>
            <pc:docMk/>
            <pc:sldMk cId="3755011098" sldId="263"/>
            <ac:spMk id="3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60FEFB4E-E70B-AD6B-941E-7C4D324FFDD7}" dt="2023-11-27T15:28:32.946" v="191" actId="1076"/>
          <ac:spMkLst>
            <pc:docMk/>
            <pc:sldMk cId="3755011098" sldId="263"/>
            <ac:spMk id="6" creationId="{599A1D91-B7C4-4E5F-87C6-74BC202A47EE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9:10.137" v="198" actId="20577"/>
        <pc:sldMkLst>
          <pc:docMk/>
          <pc:sldMk cId="813128838" sldId="264"/>
        </pc:sldMkLst>
        <pc:spChg chg="mod">
          <ac:chgData name="Bart-Jan Bonnie" userId="S::b.bonnie@kindenonderwijsrotterdam.nl::0d9e4e4d-1b15-4042-8d26-e3ae9c65fc94" providerId="AD" clId="Web-{60FEFB4E-E70B-AD6B-941E-7C4D324FFDD7}" dt="2023-11-27T15:29:10.137" v="198" actId="20577"/>
          <ac:spMkLst>
            <pc:docMk/>
            <pc:sldMk cId="813128838" sldId="264"/>
            <ac:spMk id="5" creationId="{E46283DA-A8B0-4D9C-BA70-CDB86026C0C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2:38.905" v="92" actId="20577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60FEFB4E-E70B-AD6B-941E-7C4D324FFDD7}" dt="2023-11-27T15:22:38.905" v="92" actId="20577"/>
          <ac:spMkLst>
            <pc:docMk/>
            <pc:sldMk cId="642340602" sldId="267"/>
            <ac:spMk id="2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60FEFB4E-E70B-AD6B-941E-7C4D324FFDD7}" dt="2023-11-27T15:23:24.299" v="125" actId="20577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60FEFB4E-E70B-AD6B-941E-7C4D324FFDD7}" dt="2023-11-27T15:23:24.299" v="125" actId="20577"/>
          <ac:spMkLst>
            <pc:docMk/>
            <pc:sldMk cId="2704337266" sldId="268"/>
            <ac:spMk id="10" creationId="{F2F5DE52-1872-4E14-8686-0DABFBF76E61}"/>
          </ac:spMkLst>
        </pc:spChg>
      </pc:sldChg>
      <pc:sldChg chg="addSp delSp modSp">
        <pc:chgData name="Bart-Jan Bonnie" userId="S::b.bonnie@kindenonderwijsrotterdam.nl::0d9e4e4d-1b15-4042-8d26-e3ae9c65fc94" providerId="AD" clId="Web-{60FEFB4E-E70B-AD6B-941E-7C4D324FFDD7}" dt="2023-11-27T15:20:07.926" v="16" actId="1076"/>
        <pc:sldMkLst>
          <pc:docMk/>
          <pc:sldMk cId="68044580" sldId="273"/>
        </pc:sldMkLst>
        <pc:spChg chg="del mod">
          <ac:chgData name="Bart-Jan Bonnie" userId="S::b.bonnie@kindenonderwijsrotterdam.nl::0d9e4e4d-1b15-4042-8d26-e3ae9c65fc94" providerId="AD" clId="Web-{60FEFB4E-E70B-AD6B-941E-7C4D324FFDD7}" dt="2023-11-27T15:20:00.613" v="13"/>
          <ac:spMkLst>
            <pc:docMk/>
            <pc:sldMk cId="68044580" sldId="273"/>
            <ac:spMk id="2" creationId="{00000000-0000-0000-0000-000000000000}"/>
          </ac:spMkLst>
        </pc:spChg>
        <pc:picChg chg="add mod">
          <ac:chgData name="Bart-Jan Bonnie" userId="S::b.bonnie@kindenonderwijsrotterdam.nl::0d9e4e4d-1b15-4042-8d26-e3ae9c65fc94" providerId="AD" clId="Web-{60FEFB4E-E70B-AD6B-941E-7C4D324FFDD7}" dt="2023-11-27T15:20:07.926" v="16" actId="1076"/>
          <ac:picMkLst>
            <pc:docMk/>
            <pc:sldMk cId="68044580" sldId="273"/>
            <ac:picMk id="4" creationId="{26DE7525-8513-145F-9CE5-EBBB9E4CAE31}"/>
          </ac:picMkLst>
        </pc:picChg>
        <pc:picChg chg="del">
          <ac:chgData name="Bart-Jan Bonnie" userId="S::b.bonnie@kindenonderwijsrotterdam.nl::0d9e4e4d-1b15-4042-8d26-e3ae9c65fc94" providerId="AD" clId="Web-{60FEFB4E-E70B-AD6B-941E-7C4D324FFDD7}" dt="2023-11-27T15:19:36.236" v="4"/>
          <ac:picMkLst>
            <pc:docMk/>
            <pc:sldMk cId="68044580" sldId="273"/>
            <ac:picMk id="6" creationId="{053D1BFC-8055-01B0-EC53-58721836FF25}"/>
          </ac:picMkLst>
        </pc:picChg>
      </pc:sldChg>
    </pc:docChg>
  </pc:docChgLst>
  <pc:docChgLst>
    <pc:chgData name="Bart-Jan Bonnie" userId="S::b.bonnie@kindenonderwijsrotterdam.nl::0d9e4e4d-1b15-4042-8d26-e3ae9c65fc94" providerId="AD" clId="Web-{50166894-568A-2530-F2EB-7D36193353FD}"/>
    <pc:docChg chg="modSld sldOrd">
      <pc:chgData name="Bart-Jan Bonnie" userId="S::b.bonnie@kindenonderwijsrotterdam.nl::0d9e4e4d-1b15-4042-8d26-e3ae9c65fc94" providerId="AD" clId="Web-{50166894-568A-2530-F2EB-7D36193353FD}" dt="2023-11-27T16:24:30.175" v="334" actId="1076"/>
      <pc:docMkLst>
        <pc:docMk/>
      </pc:docMkLst>
      <pc:sldChg chg="modSp">
        <pc:chgData name="Bart-Jan Bonnie" userId="S::b.bonnie@kindenonderwijsrotterdam.nl::0d9e4e4d-1b15-4042-8d26-e3ae9c65fc94" providerId="AD" clId="Web-{50166894-568A-2530-F2EB-7D36193353FD}" dt="2023-11-27T16:21:40.390" v="288" actId="20577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50166894-568A-2530-F2EB-7D36193353FD}" dt="2023-11-27T16:21:40.390" v="288" actId="20577"/>
          <ac:spMkLst>
            <pc:docMk/>
            <pc:sldMk cId="224910532" sldId="257"/>
            <ac:spMk id="2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50166894-568A-2530-F2EB-7D36193353FD}" dt="2023-11-27T16:21:57.515" v="292" actId="20577"/>
        <pc:sldMkLst>
          <pc:docMk/>
          <pc:sldMk cId="1861066421" sldId="261"/>
        </pc:sldMkLst>
        <pc:spChg chg="mod">
          <ac:chgData name="Bart-Jan Bonnie" userId="S::b.bonnie@kindenonderwijsrotterdam.nl::0d9e4e4d-1b15-4042-8d26-e3ae9c65fc94" providerId="AD" clId="Web-{50166894-568A-2530-F2EB-7D36193353FD}" dt="2023-11-27T16:05:44.084" v="41" actId="20577"/>
          <ac:spMkLst>
            <pc:docMk/>
            <pc:sldMk cId="1861066421" sldId="261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1:57.515" v="292" actId="20577"/>
          <ac:spMkLst>
            <pc:docMk/>
            <pc:sldMk cId="1861066421" sldId="261"/>
            <ac:spMk id="3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19:32.402" v="255" actId="1076"/>
          <ac:spMkLst>
            <pc:docMk/>
            <pc:sldMk cId="1861066421" sldId="261"/>
            <ac:spMk id="5" creationId="{55FDCE1A-1BA6-4454-B4E0-A2F928B6CD08}"/>
          </ac:spMkLst>
        </pc:spChg>
      </pc:sldChg>
      <pc:sldChg chg="modSp">
        <pc:chgData name="Bart-Jan Bonnie" userId="S::b.bonnie@kindenonderwijsrotterdam.nl::0d9e4e4d-1b15-4042-8d26-e3ae9c65fc94" providerId="AD" clId="Web-{50166894-568A-2530-F2EB-7D36193353FD}" dt="2023-11-27T16:18:31.025" v="243" actId="1076"/>
        <pc:sldMkLst>
          <pc:docMk/>
          <pc:sldMk cId="2632406096" sldId="262"/>
        </pc:sldMkLst>
        <pc:spChg chg="mod">
          <ac:chgData name="Bart-Jan Bonnie" userId="S::b.bonnie@kindenonderwijsrotterdam.nl::0d9e4e4d-1b15-4042-8d26-e3ae9c65fc94" providerId="AD" clId="Web-{50166894-568A-2530-F2EB-7D36193353FD}" dt="2023-11-27T16:05:48.725" v="43" actId="20577"/>
          <ac:spMkLst>
            <pc:docMk/>
            <pc:sldMk cId="2632406096" sldId="262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18:31.025" v="243" actId="1076"/>
          <ac:spMkLst>
            <pc:docMk/>
            <pc:sldMk cId="2632406096" sldId="262"/>
            <ac:spMk id="3" creationId="{00000000-0000-0000-0000-000000000000}"/>
          </ac:spMkLst>
        </pc:spChg>
      </pc:sldChg>
      <pc:sldChg chg="delSp modSp">
        <pc:chgData name="Bart-Jan Bonnie" userId="S::b.bonnie@kindenonderwijsrotterdam.nl::0d9e4e4d-1b15-4042-8d26-e3ae9c65fc94" providerId="AD" clId="Web-{50166894-568A-2530-F2EB-7D36193353FD}" dt="2023-11-27T16:22:25.516" v="297" actId="20577"/>
        <pc:sldMkLst>
          <pc:docMk/>
          <pc:sldMk cId="3755011098" sldId="263"/>
        </pc:sldMkLst>
        <pc:spChg chg="mod">
          <ac:chgData name="Bart-Jan Bonnie" userId="S::b.bonnie@kindenonderwijsrotterdam.nl::0d9e4e4d-1b15-4042-8d26-e3ae9c65fc94" providerId="AD" clId="Web-{50166894-568A-2530-F2EB-7D36193353FD}" dt="2023-11-27T16:05:51.928" v="44" actId="20577"/>
          <ac:spMkLst>
            <pc:docMk/>
            <pc:sldMk cId="3755011098" sldId="263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2:25.516" v="297" actId="20577"/>
          <ac:spMkLst>
            <pc:docMk/>
            <pc:sldMk cId="3755011098" sldId="263"/>
            <ac:spMk id="3" creationId="{00000000-0000-0000-0000-000000000000}"/>
          </ac:spMkLst>
        </pc:spChg>
        <pc:spChg chg="del mod">
          <ac:chgData name="Bart-Jan Bonnie" userId="S::b.bonnie@kindenonderwijsrotterdam.nl::0d9e4e4d-1b15-4042-8d26-e3ae9c65fc94" providerId="AD" clId="Web-{50166894-568A-2530-F2EB-7D36193353FD}" dt="2023-11-27T16:22:13.797" v="295"/>
          <ac:spMkLst>
            <pc:docMk/>
            <pc:sldMk cId="3755011098" sldId="263"/>
            <ac:spMk id="6" creationId="{599A1D91-B7C4-4E5F-87C6-74BC202A47EE}"/>
          </ac:spMkLst>
        </pc:spChg>
      </pc:sldChg>
      <pc:sldChg chg="addSp delSp modSp">
        <pc:chgData name="Bart-Jan Bonnie" userId="S::b.bonnie@kindenonderwijsrotterdam.nl::0d9e4e4d-1b15-4042-8d26-e3ae9c65fc94" providerId="AD" clId="Web-{50166894-568A-2530-F2EB-7D36193353FD}" dt="2023-11-27T16:22:33.922" v="298" actId="1076"/>
        <pc:sldMkLst>
          <pc:docMk/>
          <pc:sldMk cId="813128838" sldId="264"/>
        </pc:sldMkLst>
        <pc:spChg chg="mod">
          <ac:chgData name="Bart-Jan Bonnie" userId="S::b.bonnie@kindenonderwijsrotterdam.nl::0d9e4e4d-1b15-4042-8d26-e3ae9c65fc94" providerId="AD" clId="Web-{50166894-568A-2530-F2EB-7D36193353FD}" dt="2023-11-27T16:22:33.922" v="298" actId="1076"/>
          <ac:spMkLst>
            <pc:docMk/>
            <pc:sldMk cId="813128838" sldId="264"/>
            <ac:spMk id="2" creationId="{00000000-0000-0000-0000-000000000000}"/>
          </ac:spMkLst>
        </pc:spChg>
        <pc:spChg chg="del mod">
          <ac:chgData name="Bart-Jan Bonnie" userId="S::b.bonnie@kindenonderwijsrotterdam.nl::0d9e4e4d-1b15-4042-8d26-e3ae9c65fc94" providerId="AD" clId="Web-{50166894-568A-2530-F2EB-7D36193353FD}" dt="2023-11-27T16:11:47.719" v="112"/>
          <ac:spMkLst>
            <pc:docMk/>
            <pc:sldMk cId="813128838" sldId="264"/>
            <ac:spMk id="3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19:16.449" v="253" actId="1076"/>
          <ac:spMkLst>
            <pc:docMk/>
            <pc:sldMk cId="813128838" sldId="264"/>
            <ac:spMk id="5" creationId="{E46283DA-A8B0-4D9C-BA70-CDB86026C0C0}"/>
          </ac:spMkLst>
        </pc:spChg>
        <pc:spChg chg="add del mod">
          <ac:chgData name="Bart-Jan Bonnie" userId="S::b.bonnie@kindenonderwijsrotterdam.nl::0d9e4e4d-1b15-4042-8d26-e3ae9c65fc94" providerId="AD" clId="Web-{50166894-568A-2530-F2EB-7D36193353FD}" dt="2023-11-27T16:11:50.672" v="113"/>
          <ac:spMkLst>
            <pc:docMk/>
            <pc:sldMk cId="813128838" sldId="264"/>
            <ac:spMk id="7" creationId="{943C7529-48B2-5EEB-16C4-D62E210D532B}"/>
          </ac:spMkLst>
        </pc:spChg>
      </pc:sldChg>
      <pc:sldChg chg="modSp">
        <pc:chgData name="Bart-Jan Bonnie" userId="S::b.bonnie@kindenonderwijsrotterdam.nl::0d9e4e4d-1b15-4042-8d26-e3ae9c65fc94" providerId="AD" clId="Web-{50166894-568A-2530-F2EB-7D36193353FD}" dt="2023-11-27T16:23:06.204" v="316" actId="14100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50166894-568A-2530-F2EB-7D36193353FD}" dt="2023-11-27T16:20:36.279" v="274" actId="20577"/>
          <ac:spMkLst>
            <pc:docMk/>
            <pc:sldMk cId="642340602" sldId="267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3:06.204" v="316" actId="14100"/>
          <ac:spMkLst>
            <pc:docMk/>
            <pc:sldMk cId="642340602" sldId="267"/>
            <ac:spMk id="7" creationId="{30002742-55E5-4B60-B2D0-429C1328601B}"/>
          </ac:spMkLst>
        </pc:spChg>
      </pc:sldChg>
      <pc:sldChg chg="modSp ord">
        <pc:chgData name="Bart-Jan Bonnie" userId="S::b.bonnie@kindenonderwijsrotterdam.nl::0d9e4e4d-1b15-4042-8d26-e3ae9c65fc94" providerId="AD" clId="Web-{50166894-568A-2530-F2EB-7D36193353FD}" dt="2023-11-27T16:23:26.095" v="317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50166894-568A-2530-F2EB-7D36193353FD}" dt="2023-11-27T16:20:39.888" v="275" actId="20577"/>
          <ac:spMkLst>
            <pc:docMk/>
            <pc:sldMk cId="2704337266" sldId="268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0:30.935" v="273" actId="1076"/>
          <ac:spMkLst>
            <pc:docMk/>
            <pc:sldMk cId="2704337266" sldId="268"/>
            <ac:spMk id="10" creationId="{F2F5DE52-1872-4E14-8686-0DABFBF76E61}"/>
          </ac:spMkLst>
        </pc:spChg>
      </pc:sldChg>
      <pc:sldChg chg="delSp modSp">
        <pc:chgData name="Bart-Jan Bonnie" userId="S::b.bonnie@kindenonderwijsrotterdam.nl::0d9e4e4d-1b15-4042-8d26-e3ae9c65fc94" providerId="AD" clId="Web-{50166894-568A-2530-F2EB-7D36193353FD}" dt="2023-11-27T16:23:31.314" v="319" actId="20577"/>
        <pc:sldMkLst>
          <pc:docMk/>
          <pc:sldMk cId="2053693127" sldId="269"/>
        </pc:sldMkLst>
        <pc:spChg chg="mod">
          <ac:chgData name="Bart-Jan Bonnie" userId="S::b.bonnie@kindenonderwijsrotterdam.nl::0d9e4e4d-1b15-4042-8d26-e3ae9c65fc94" providerId="AD" clId="Web-{50166894-568A-2530-F2EB-7D36193353FD}" dt="2023-11-27T16:20:43.857" v="276" actId="20577"/>
          <ac:spMkLst>
            <pc:docMk/>
            <pc:sldMk cId="2053693127" sldId="269"/>
            <ac:spMk id="2" creationId="{00000000-0000-0000-0000-000000000000}"/>
          </ac:spMkLst>
        </pc:spChg>
        <pc:spChg chg="del">
          <ac:chgData name="Bart-Jan Bonnie" userId="S::b.bonnie@kindenonderwijsrotterdam.nl::0d9e4e4d-1b15-4042-8d26-e3ae9c65fc94" providerId="AD" clId="Web-{50166894-568A-2530-F2EB-7D36193353FD}" dt="2023-11-27T16:16:42.976" v="216"/>
          <ac:spMkLst>
            <pc:docMk/>
            <pc:sldMk cId="2053693127" sldId="269"/>
            <ac:spMk id="5" creationId="{E46283DA-A8B0-4D9C-BA70-CDB86026C0C0}"/>
          </ac:spMkLst>
        </pc:spChg>
        <pc:spChg chg="del">
          <ac:chgData name="Bart-Jan Bonnie" userId="S::b.bonnie@kindenonderwijsrotterdam.nl::0d9e4e4d-1b15-4042-8d26-e3ae9c65fc94" providerId="AD" clId="Web-{50166894-568A-2530-F2EB-7D36193353FD}" dt="2023-11-27T16:16:45.710" v="217"/>
          <ac:spMkLst>
            <pc:docMk/>
            <pc:sldMk cId="2053693127" sldId="269"/>
            <ac:spMk id="7" creationId="{30002742-55E5-4B60-B2D0-429C1328601B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3:31.314" v="319" actId="20577"/>
          <ac:spMkLst>
            <pc:docMk/>
            <pc:sldMk cId="2053693127" sldId="269"/>
            <ac:spMk id="10" creationId="{F2F5DE52-1872-4E14-8686-0DABFBF76E61}"/>
          </ac:spMkLst>
        </pc:spChg>
      </pc:sldChg>
      <pc:sldChg chg="delSp modSp">
        <pc:chgData name="Bart-Jan Bonnie" userId="S::b.bonnie@kindenonderwijsrotterdam.nl::0d9e4e4d-1b15-4042-8d26-e3ae9c65fc94" providerId="AD" clId="Web-{50166894-568A-2530-F2EB-7D36193353FD}" dt="2023-11-27T16:24:10.862" v="333" actId="20577"/>
        <pc:sldMkLst>
          <pc:docMk/>
          <pc:sldMk cId="236930243" sldId="270"/>
        </pc:sldMkLst>
        <pc:spChg chg="mod">
          <ac:chgData name="Bart-Jan Bonnie" userId="S::b.bonnie@kindenonderwijsrotterdam.nl::0d9e4e4d-1b15-4042-8d26-e3ae9c65fc94" providerId="AD" clId="Web-{50166894-568A-2530-F2EB-7D36193353FD}" dt="2023-11-27T16:20:52.342" v="278" actId="1076"/>
          <ac:spMkLst>
            <pc:docMk/>
            <pc:sldMk cId="236930243" sldId="270"/>
            <ac:spMk id="2" creationId="{00000000-0000-0000-0000-000000000000}"/>
          </ac:spMkLst>
        </pc:spChg>
        <pc:spChg chg="del mod">
          <ac:chgData name="Bart-Jan Bonnie" userId="S::b.bonnie@kindenonderwijsrotterdam.nl::0d9e4e4d-1b15-4042-8d26-e3ae9c65fc94" providerId="AD" clId="Web-{50166894-568A-2530-F2EB-7D36193353FD}" dt="2023-11-27T16:16:53.961" v="219"/>
          <ac:spMkLst>
            <pc:docMk/>
            <pc:sldMk cId="236930243" sldId="270"/>
            <ac:spMk id="5" creationId="{E46283DA-A8B0-4D9C-BA70-CDB86026C0C0}"/>
          </ac:spMkLst>
        </pc:spChg>
        <pc:spChg chg="del">
          <ac:chgData name="Bart-Jan Bonnie" userId="S::b.bonnie@kindenonderwijsrotterdam.nl::0d9e4e4d-1b15-4042-8d26-e3ae9c65fc94" providerId="AD" clId="Web-{50166894-568A-2530-F2EB-7D36193353FD}" dt="2023-11-27T16:16:56.273" v="220"/>
          <ac:spMkLst>
            <pc:docMk/>
            <pc:sldMk cId="236930243" sldId="270"/>
            <ac:spMk id="7" creationId="{30002742-55E5-4B60-B2D0-429C1328601B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4:10.862" v="333" actId="20577"/>
          <ac:spMkLst>
            <pc:docMk/>
            <pc:sldMk cId="236930243" sldId="270"/>
            <ac:spMk id="10" creationId="{F2F5DE52-1872-4E14-8686-0DABFBF76E61}"/>
          </ac:spMkLst>
        </pc:spChg>
      </pc:sldChg>
      <pc:sldChg chg="modSp">
        <pc:chgData name="Bart-Jan Bonnie" userId="S::b.bonnie@kindenonderwijsrotterdam.nl::0d9e4e4d-1b15-4042-8d26-e3ae9c65fc94" providerId="AD" clId="Web-{50166894-568A-2530-F2EB-7D36193353FD}" dt="2023-11-27T16:24:30.175" v="334" actId="1076"/>
        <pc:sldMkLst>
          <pc:docMk/>
          <pc:sldMk cId="1365770113" sldId="271"/>
        </pc:sldMkLst>
        <pc:spChg chg="mod">
          <ac:chgData name="Bart-Jan Bonnie" userId="S::b.bonnie@kindenonderwijsrotterdam.nl::0d9e4e4d-1b15-4042-8d26-e3ae9c65fc94" providerId="AD" clId="Web-{50166894-568A-2530-F2EB-7D36193353FD}" dt="2023-11-27T16:24:30.175" v="334" actId="1076"/>
          <ac:spMkLst>
            <pc:docMk/>
            <pc:sldMk cId="1365770113" sldId="271"/>
            <ac:spMk id="2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50166894-568A-2530-F2EB-7D36193353FD}" dt="2023-11-27T16:21:16.717" v="286" actId="20577"/>
        <pc:sldMkLst>
          <pc:docMk/>
          <pc:sldMk cId="1449405907" sldId="272"/>
        </pc:sldMkLst>
        <pc:spChg chg="mod">
          <ac:chgData name="Bart-Jan Bonnie" userId="S::b.bonnie@kindenonderwijsrotterdam.nl::0d9e4e4d-1b15-4042-8d26-e3ae9c65fc94" providerId="AD" clId="Web-{50166894-568A-2530-F2EB-7D36193353FD}" dt="2023-11-27T16:21:01.936" v="280" actId="1076"/>
          <ac:spMkLst>
            <pc:docMk/>
            <pc:sldMk cId="1449405907" sldId="272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50166894-568A-2530-F2EB-7D36193353FD}" dt="2023-11-27T16:21:16.717" v="286" actId="20577"/>
          <ac:spMkLst>
            <pc:docMk/>
            <pc:sldMk cId="1449405907" sldId="272"/>
            <ac:spMk id="10" creationId="{F2F5DE52-1872-4E14-8686-0DABFBF76E61}"/>
          </ac:spMkLst>
        </pc:spChg>
      </pc:sldChg>
    </pc:docChg>
  </pc:docChgLst>
  <pc:docChgLst>
    <pc:chgData name="Bart-Jan Bonnie" userId="S::b.bonnie@kindenonderwijsrotterdam.nl::0d9e4e4d-1b15-4042-8d26-e3ae9c65fc94" providerId="AD" clId="Web-{EAA8880E-2A6F-4F42-629F-7AF2F02965EC}"/>
    <pc:docChg chg="addSld modSld">
      <pc:chgData name="Bart-Jan Bonnie" userId="S::b.bonnie@kindenonderwijsrotterdam.nl::0d9e4e4d-1b15-4042-8d26-e3ae9c65fc94" providerId="AD" clId="Web-{EAA8880E-2A6F-4F42-629F-7AF2F02965EC}" dt="2023-12-12T17:44:12.121" v="241"/>
      <pc:docMkLst>
        <pc:docMk/>
      </pc:docMkLst>
      <pc:sldChg chg="modSp">
        <pc:chgData name="Bart-Jan Bonnie" userId="S::b.bonnie@kindenonderwijsrotterdam.nl::0d9e4e4d-1b15-4042-8d26-e3ae9c65fc94" providerId="AD" clId="Web-{EAA8880E-2A6F-4F42-629F-7AF2F02965EC}" dt="2023-12-12T16:30:47.922" v="240" actId="20577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EAA8880E-2A6F-4F42-629F-7AF2F02965EC}" dt="2023-12-12T16:30:47.922" v="240" actId="20577"/>
          <ac:spMkLst>
            <pc:docMk/>
            <pc:sldMk cId="224910532" sldId="257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EAA8880E-2A6F-4F42-629F-7AF2F02965EC}" dt="2023-12-12T15:59:51.140" v="1" actId="1076"/>
        <pc:sldMkLst>
          <pc:docMk/>
          <pc:sldMk cId="907120432" sldId="260"/>
        </pc:sldMkLst>
        <pc:picChg chg="mod">
          <ac:chgData name="Bart-Jan Bonnie" userId="S::b.bonnie@kindenonderwijsrotterdam.nl::0d9e4e4d-1b15-4042-8d26-e3ae9c65fc94" providerId="AD" clId="Web-{EAA8880E-2A6F-4F42-629F-7AF2F02965EC}" dt="2023-12-12T15:59:51.140" v="1" actId="1076"/>
          <ac:picMkLst>
            <pc:docMk/>
            <pc:sldMk cId="907120432" sldId="260"/>
            <ac:picMk id="4" creationId="{9EE630B6-41BD-4490-2ED0-7241EE0E1C8E}"/>
          </ac:picMkLst>
        </pc:picChg>
      </pc:sldChg>
      <pc:sldChg chg="modSp">
        <pc:chgData name="Bart-Jan Bonnie" userId="S::b.bonnie@kindenonderwijsrotterdam.nl::0d9e4e4d-1b15-4042-8d26-e3ae9c65fc94" providerId="AD" clId="Web-{EAA8880E-2A6F-4F42-629F-7AF2F02965EC}" dt="2023-12-12T16:27:48.323" v="228" actId="20577"/>
        <pc:sldMkLst>
          <pc:docMk/>
          <pc:sldMk cId="1861066421" sldId="261"/>
        </pc:sldMkLst>
        <pc:spChg chg="mod">
          <ac:chgData name="Bart-Jan Bonnie" userId="S::b.bonnie@kindenonderwijsrotterdam.nl::0d9e4e4d-1b15-4042-8d26-e3ae9c65fc94" providerId="AD" clId="Web-{EAA8880E-2A6F-4F42-629F-7AF2F02965EC}" dt="2023-12-12T16:27:48.323" v="228" actId="20577"/>
          <ac:spMkLst>
            <pc:docMk/>
            <pc:sldMk cId="1861066421" sldId="261"/>
            <ac:spMk id="3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EAA8880E-2A6F-4F42-629F-7AF2F02965EC}" dt="2023-12-12T16:26:51.166" v="213" actId="14100"/>
          <ac:spMkLst>
            <pc:docMk/>
            <pc:sldMk cId="1861066421" sldId="261"/>
            <ac:spMk id="5" creationId="{55FDCE1A-1BA6-4454-B4E0-A2F928B6CD08}"/>
          </ac:spMkLst>
        </pc:spChg>
      </pc:sldChg>
      <pc:sldChg chg="modSp">
        <pc:chgData name="Bart-Jan Bonnie" userId="S::b.bonnie@kindenonderwijsrotterdam.nl::0d9e4e4d-1b15-4042-8d26-e3ae9c65fc94" providerId="AD" clId="Web-{EAA8880E-2A6F-4F42-629F-7AF2F02965EC}" dt="2023-12-12T16:30:03.061" v="230" actId="20577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EAA8880E-2A6F-4F42-629F-7AF2F02965EC}" dt="2023-12-12T16:30:03.061" v="230" actId="20577"/>
          <ac:spMkLst>
            <pc:docMk/>
            <pc:sldMk cId="2704337266" sldId="268"/>
            <ac:spMk id="10" creationId="{F2F5DE52-1872-4E14-8686-0DABFBF76E61}"/>
          </ac:spMkLst>
        </pc:spChg>
      </pc:sldChg>
      <pc:sldChg chg="addSp delSp modSp new mod setBg">
        <pc:chgData name="Bart-Jan Bonnie" userId="S::b.bonnie@kindenonderwijsrotterdam.nl::0d9e4e4d-1b15-4042-8d26-e3ae9c65fc94" providerId="AD" clId="Web-{EAA8880E-2A6F-4F42-629F-7AF2F02965EC}" dt="2023-12-12T17:44:12.121" v="241"/>
        <pc:sldMkLst>
          <pc:docMk/>
          <pc:sldMk cId="4055085695" sldId="274"/>
        </pc:sldMkLst>
        <pc:spChg chg="add mod">
          <ac:chgData name="Bart-Jan Bonnie" userId="S::b.bonnie@kindenonderwijsrotterdam.nl::0d9e4e4d-1b15-4042-8d26-e3ae9c65fc94" providerId="AD" clId="Web-{EAA8880E-2A6F-4F42-629F-7AF2F02965EC}" dt="2023-12-12T16:04:55.289" v="83" actId="1076"/>
          <ac:spMkLst>
            <pc:docMk/>
            <pc:sldMk cId="4055085695" sldId="274"/>
            <ac:spMk id="4" creationId="{9C9E74C8-CC28-313C-F8F5-EDA51445A063}"/>
          </ac:spMkLst>
        </pc:spChg>
        <pc:spChg chg="add del">
          <ac:chgData name="Bart-Jan Bonnie" userId="S::b.bonnie@kindenonderwijsrotterdam.nl::0d9e4e4d-1b15-4042-8d26-e3ae9c65fc94" providerId="AD" clId="Web-{EAA8880E-2A6F-4F42-629F-7AF2F02965EC}" dt="2023-12-12T16:02:54.676" v="53"/>
          <ac:spMkLst>
            <pc:docMk/>
            <pc:sldMk cId="4055085695" sldId="274"/>
            <ac:spMk id="9" creationId="{D1D22B31-BF8F-446B-9009-8A251FB177CB}"/>
          </ac:spMkLst>
        </pc:spChg>
        <pc:spChg chg="add del">
          <ac:chgData name="Bart-Jan Bonnie" userId="S::b.bonnie@kindenonderwijsrotterdam.nl::0d9e4e4d-1b15-4042-8d26-e3ae9c65fc94" providerId="AD" clId="Web-{EAA8880E-2A6F-4F42-629F-7AF2F02965EC}" dt="2023-12-12T16:02:54.676" v="53"/>
          <ac:spMkLst>
            <pc:docMk/>
            <pc:sldMk cId="4055085695" sldId="274"/>
            <ac:spMk id="13" creationId="{7BDAC5B6-20CE-447F-8BA1-F2274AC7AE5B}"/>
          </ac:spMkLst>
        </pc:spChg>
        <pc:spChg chg="add del">
          <ac:chgData name="Bart-Jan Bonnie" userId="S::b.bonnie@kindenonderwijsrotterdam.nl::0d9e4e4d-1b15-4042-8d26-e3ae9c65fc94" providerId="AD" clId="Web-{EAA8880E-2A6F-4F42-629F-7AF2F02965EC}" dt="2023-12-12T16:03:01.239" v="55"/>
          <ac:spMkLst>
            <pc:docMk/>
            <pc:sldMk cId="4055085695" sldId="274"/>
            <ac:spMk id="15" creationId="{42A4FC2C-047E-45A5-965D-8E1E3BF09BC6}"/>
          </ac:spMkLst>
        </pc:spChg>
        <pc:grpChg chg="add del">
          <ac:chgData name="Bart-Jan Bonnie" userId="S::b.bonnie@kindenonderwijsrotterdam.nl::0d9e4e4d-1b15-4042-8d26-e3ae9c65fc94" providerId="AD" clId="Web-{EAA8880E-2A6F-4F42-629F-7AF2F02965EC}" dt="2023-12-12T16:02:51.207" v="51"/>
          <ac:grpSpMkLst>
            <pc:docMk/>
            <pc:sldMk cId="4055085695" sldId="274"/>
            <ac:grpSpMk id="7" creationId="{723C66ED-DBBF-12CA-7F5E-813E0E7D036A}"/>
          </ac:grpSpMkLst>
        </pc:grpChg>
        <pc:picChg chg="add del mod">
          <ac:chgData name="Bart-Jan Bonnie" userId="S::b.bonnie@kindenonderwijsrotterdam.nl::0d9e4e4d-1b15-4042-8d26-e3ae9c65fc94" providerId="AD" clId="Web-{EAA8880E-2A6F-4F42-629F-7AF2F02965EC}" dt="2023-12-12T16:14:33.803" v="92"/>
          <ac:picMkLst>
            <pc:docMk/>
            <pc:sldMk cId="4055085695" sldId="274"/>
            <ac:picMk id="2" creationId="{B658E1BC-697B-B7A8-E3AD-AE8928B3C181}"/>
          </ac:picMkLst>
        </pc:picChg>
        <pc:picChg chg="add">
          <ac:chgData name="Bart-Jan Bonnie" userId="S::b.bonnie@kindenonderwijsrotterdam.nl::0d9e4e4d-1b15-4042-8d26-e3ae9c65fc94" providerId="AD" clId="Web-{EAA8880E-2A6F-4F42-629F-7AF2F02965EC}" dt="2023-12-12T17:44:12.121" v="241"/>
          <ac:picMkLst>
            <pc:docMk/>
            <pc:sldMk cId="4055085695" sldId="274"/>
            <ac:picMk id="3" creationId="{F8B23826-ECD9-A227-7ECC-5BEEBD379967}"/>
          </ac:picMkLst>
        </pc:picChg>
        <pc:picChg chg="add del mod">
          <ac:chgData name="Bart-Jan Bonnie" userId="S::b.bonnie@kindenonderwijsrotterdam.nl::0d9e4e4d-1b15-4042-8d26-e3ae9c65fc94" providerId="AD" clId="Web-{EAA8880E-2A6F-4F42-629F-7AF2F02965EC}" dt="2023-12-12T16:14:51.132" v="97"/>
          <ac:picMkLst>
            <pc:docMk/>
            <pc:sldMk cId="4055085695" sldId="274"/>
            <ac:picMk id="5" creationId="{F7230A9D-CB84-4403-CBA8-EBA08906EC71}"/>
          </ac:picMkLst>
        </pc:picChg>
        <pc:picChg chg="add mod">
          <ac:chgData name="Bart-Jan Bonnie" userId="S::b.bonnie@kindenonderwijsrotterdam.nl::0d9e4e4d-1b15-4042-8d26-e3ae9c65fc94" providerId="AD" clId="Web-{EAA8880E-2A6F-4F42-629F-7AF2F02965EC}" dt="2023-12-12T16:19:30.326" v="109" actId="1076"/>
          <ac:picMkLst>
            <pc:docMk/>
            <pc:sldMk cId="4055085695" sldId="274"/>
            <ac:picMk id="6" creationId="{E9BFC39D-5975-5B76-8E95-08FA5CE458BD}"/>
          </ac:picMkLst>
        </pc:picChg>
      </pc:sldChg>
    </pc:docChg>
  </pc:docChgLst>
  <pc:docChgLst>
    <pc:chgData name="H.P. Goudappel" userId="S::h.goudappel@kindenonderwijsrotterdam.nl::95c1917f-79ab-4ef3-ade3-e0660e57a0a5" providerId="AD" clId="Web-{EE732F7E-8D0E-35E4-D024-B04473F962D8}"/>
    <pc:docChg chg="modSld">
      <pc:chgData name="H.P. Goudappel" userId="S::h.goudappel@kindenonderwijsrotterdam.nl::95c1917f-79ab-4ef3-ade3-e0660e57a0a5" providerId="AD" clId="Web-{EE732F7E-8D0E-35E4-D024-B04473F962D8}" dt="2023-12-12T10:59:45.706" v="2" actId="1076"/>
      <pc:docMkLst>
        <pc:docMk/>
      </pc:docMkLst>
      <pc:sldChg chg="addSp modSp">
        <pc:chgData name="H.P. Goudappel" userId="S::h.goudappel@kindenonderwijsrotterdam.nl::95c1917f-79ab-4ef3-ade3-e0660e57a0a5" providerId="AD" clId="Web-{EE732F7E-8D0E-35E4-D024-B04473F962D8}" dt="2023-12-12T10:59:45.706" v="2" actId="1076"/>
        <pc:sldMkLst>
          <pc:docMk/>
          <pc:sldMk cId="312825802" sldId="256"/>
        </pc:sldMkLst>
        <pc:picChg chg="mod">
          <ac:chgData name="H.P. Goudappel" userId="S::h.goudappel@kindenonderwijsrotterdam.nl::95c1917f-79ab-4ef3-ade3-e0660e57a0a5" providerId="AD" clId="Web-{EE732F7E-8D0E-35E4-D024-B04473F962D8}" dt="2023-12-12T10:59:45.706" v="2" actId="1076"/>
          <ac:picMkLst>
            <pc:docMk/>
            <pc:sldMk cId="312825802" sldId="256"/>
            <ac:picMk id="3" creationId="{6D5BAF79-FD5F-2D22-4FCB-A8A3638B3868}"/>
          </ac:picMkLst>
        </pc:picChg>
        <pc:picChg chg="add mod">
          <ac:chgData name="H.P. Goudappel" userId="S::h.goudappel@kindenonderwijsrotterdam.nl::95c1917f-79ab-4ef3-ade3-e0660e57a0a5" providerId="AD" clId="Web-{EE732F7E-8D0E-35E4-D024-B04473F962D8}" dt="2023-12-12T10:59:25.784" v="1" actId="1076"/>
          <ac:picMkLst>
            <pc:docMk/>
            <pc:sldMk cId="312825802" sldId="256"/>
            <ac:picMk id="7" creationId="{82A6B3B1-B891-6BE7-838E-FF1258D5FC99}"/>
          </ac:picMkLst>
        </pc:picChg>
      </pc:sldChg>
    </pc:docChg>
  </pc:docChgLst>
  <pc:docChgLst>
    <pc:chgData name="Bart-Jan Bonnie" userId="S::b.bonnie@kindenonderwijsrotterdam.nl::0d9e4e4d-1b15-4042-8d26-e3ae9c65fc94" providerId="AD" clId="Web-{1C3AEA92-1CB0-25C8-311C-B719E2AFD9B0}"/>
    <pc:docChg chg="modSld">
      <pc:chgData name="Bart-Jan Bonnie" userId="S::b.bonnie@kindenonderwijsrotterdam.nl::0d9e4e4d-1b15-4042-8d26-e3ae9c65fc94" providerId="AD" clId="Web-{1C3AEA92-1CB0-25C8-311C-B719E2AFD9B0}" dt="2023-12-12T18:45:25.716" v="0" actId="20577"/>
      <pc:docMkLst>
        <pc:docMk/>
      </pc:docMkLst>
      <pc:sldChg chg="modSp">
        <pc:chgData name="Bart-Jan Bonnie" userId="S::b.bonnie@kindenonderwijsrotterdam.nl::0d9e4e4d-1b15-4042-8d26-e3ae9c65fc94" providerId="AD" clId="Web-{1C3AEA92-1CB0-25C8-311C-B719E2AFD9B0}" dt="2023-12-12T18:45:25.716" v="0" actId="20577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1C3AEA92-1CB0-25C8-311C-B719E2AFD9B0}" dt="2023-12-12T18:45:25.716" v="0" actId="20577"/>
          <ac:spMkLst>
            <pc:docMk/>
            <pc:sldMk cId="642340602" sldId="267"/>
            <ac:spMk id="2" creationId="{00000000-0000-0000-0000-000000000000}"/>
          </ac:spMkLst>
        </pc:spChg>
      </pc:sldChg>
    </pc:docChg>
  </pc:docChgLst>
  <pc:docChgLst>
    <pc:chgData name="Bart-Jan Bonnie" userId="S::b.bonnie@kindenonderwijsrotterdam.nl::0d9e4e4d-1b15-4042-8d26-e3ae9c65fc94" providerId="AD" clId="Web-{4A7E1CA3-6DFF-79E4-FD83-47C9BB8567C9}"/>
    <pc:docChg chg="modSld">
      <pc:chgData name="Bart-Jan Bonnie" userId="S::b.bonnie@kindenonderwijsrotterdam.nl::0d9e4e4d-1b15-4042-8d26-e3ae9c65fc94" providerId="AD" clId="Web-{4A7E1CA3-6DFF-79E4-FD83-47C9BB8567C9}" dt="2023-11-27T16:02:30.963" v="349" actId="20577"/>
      <pc:docMkLst>
        <pc:docMk/>
      </pc:docMkLst>
      <pc:sldChg chg="addSp delSp modSp">
        <pc:chgData name="Bart-Jan Bonnie" userId="S::b.bonnie@kindenonderwijsrotterdam.nl::0d9e4e4d-1b15-4042-8d26-e3ae9c65fc94" providerId="AD" clId="Web-{4A7E1CA3-6DFF-79E4-FD83-47C9BB8567C9}" dt="2023-11-27T15:52:39.160" v="315"/>
        <pc:sldMkLst>
          <pc:docMk/>
          <pc:sldMk cId="312825802" sldId="256"/>
        </pc:sldMkLst>
        <pc:picChg chg="add mod">
          <ac:chgData name="Bart-Jan Bonnie" userId="S::b.bonnie@kindenonderwijsrotterdam.nl::0d9e4e4d-1b15-4042-8d26-e3ae9c65fc94" providerId="AD" clId="Web-{4A7E1CA3-6DFF-79E4-FD83-47C9BB8567C9}" dt="2023-11-27T15:30:03.197" v="6" actId="1076"/>
          <ac:picMkLst>
            <pc:docMk/>
            <pc:sldMk cId="312825802" sldId="256"/>
            <ac:picMk id="3" creationId="{6D5BAF79-FD5F-2D22-4FCB-A8A3638B3868}"/>
          </ac:picMkLst>
        </pc:picChg>
        <pc:picChg chg="add del mod">
          <ac:chgData name="Bart-Jan Bonnie" userId="S::b.bonnie@kindenonderwijsrotterdam.nl::0d9e4e4d-1b15-4042-8d26-e3ae9c65fc94" providerId="AD" clId="Web-{4A7E1CA3-6DFF-79E4-FD83-47C9BB8567C9}" dt="2023-11-27T15:52:39.160" v="315"/>
          <ac:picMkLst>
            <pc:docMk/>
            <pc:sldMk cId="312825802" sldId="256"/>
            <ac:picMk id="8" creationId="{8D81516A-AF30-A6B4-C6AF-196E617B7501}"/>
          </ac:picMkLst>
        </pc:picChg>
        <pc:picChg chg="del">
          <ac:chgData name="Bart-Jan Bonnie" userId="S::b.bonnie@kindenonderwijsrotterdam.nl::0d9e4e4d-1b15-4042-8d26-e3ae9c65fc94" providerId="AD" clId="Web-{4A7E1CA3-6DFF-79E4-FD83-47C9BB8567C9}" dt="2023-11-27T15:29:40.024" v="0"/>
          <ac:picMkLst>
            <pc:docMk/>
            <pc:sldMk cId="312825802" sldId="256"/>
            <ac:picMk id="1032" creationId="{00000000-0000-0000-0000-000000000000}"/>
          </ac:picMkLst>
        </pc:picChg>
      </pc:sldChg>
      <pc:sldChg chg="modSp">
        <pc:chgData name="Bart-Jan Bonnie" userId="S::b.bonnie@kindenonderwijsrotterdam.nl::0d9e4e4d-1b15-4042-8d26-e3ae9c65fc94" providerId="AD" clId="Web-{4A7E1CA3-6DFF-79E4-FD83-47C9BB8567C9}" dt="2023-11-27T15:52:07.704" v="308" actId="14100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4A7E1CA3-6DFF-79E4-FD83-47C9BB8567C9}" dt="2023-11-27T15:52:07.704" v="308" actId="14100"/>
          <ac:spMkLst>
            <pc:docMk/>
            <pc:sldMk cId="224910532" sldId="257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4A7E1CA3-6DFF-79E4-FD83-47C9BB8567C9}" dt="2023-11-27T15:52:16.674" v="310" actId="1076"/>
        <pc:sldMkLst>
          <pc:docMk/>
          <pc:sldMk cId="1887933558" sldId="258"/>
        </pc:sldMkLst>
        <pc:picChg chg="mod">
          <ac:chgData name="Bart-Jan Bonnie" userId="S::b.bonnie@kindenonderwijsrotterdam.nl::0d9e4e4d-1b15-4042-8d26-e3ae9c65fc94" providerId="AD" clId="Web-{4A7E1CA3-6DFF-79E4-FD83-47C9BB8567C9}" dt="2023-11-27T15:52:16.674" v="310" actId="1076"/>
          <ac:picMkLst>
            <pc:docMk/>
            <pc:sldMk cId="1887933558" sldId="258"/>
            <ac:picMk id="8" creationId="{00000000-0000-0000-0000-000000000000}"/>
          </ac:picMkLst>
        </pc:picChg>
      </pc:sldChg>
      <pc:sldChg chg="modSp">
        <pc:chgData name="Bart-Jan Bonnie" userId="S::b.bonnie@kindenonderwijsrotterdam.nl::0d9e4e4d-1b15-4042-8d26-e3ae9c65fc94" providerId="AD" clId="Web-{4A7E1CA3-6DFF-79E4-FD83-47C9BB8567C9}" dt="2023-11-27T15:35:21.577" v="8" actId="1076"/>
        <pc:sldMkLst>
          <pc:docMk/>
          <pc:sldMk cId="907120432" sldId="260"/>
        </pc:sldMkLst>
        <pc:picChg chg="mod">
          <ac:chgData name="Bart-Jan Bonnie" userId="S::b.bonnie@kindenonderwijsrotterdam.nl::0d9e4e4d-1b15-4042-8d26-e3ae9c65fc94" providerId="AD" clId="Web-{4A7E1CA3-6DFF-79E4-FD83-47C9BB8567C9}" dt="2023-11-27T15:35:21.577" v="8" actId="1076"/>
          <ac:picMkLst>
            <pc:docMk/>
            <pc:sldMk cId="907120432" sldId="260"/>
            <ac:picMk id="4" creationId="{9EE630B6-41BD-4490-2ED0-7241EE0E1C8E}"/>
          </ac:picMkLst>
        </pc:picChg>
      </pc:sldChg>
      <pc:sldChg chg="modSp">
        <pc:chgData name="Bart-Jan Bonnie" userId="S::b.bonnie@kindenonderwijsrotterdam.nl::0d9e4e4d-1b15-4042-8d26-e3ae9c65fc94" providerId="AD" clId="Web-{4A7E1CA3-6DFF-79E4-FD83-47C9BB8567C9}" dt="2023-11-27T15:35:33.640" v="10" actId="20577"/>
        <pc:sldMkLst>
          <pc:docMk/>
          <pc:sldMk cId="1861066421" sldId="261"/>
        </pc:sldMkLst>
        <pc:spChg chg="mod">
          <ac:chgData name="Bart-Jan Bonnie" userId="S::b.bonnie@kindenonderwijsrotterdam.nl::0d9e4e4d-1b15-4042-8d26-e3ae9c65fc94" providerId="AD" clId="Web-{4A7E1CA3-6DFF-79E4-FD83-47C9BB8567C9}" dt="2023-11-27T15:35:33.640" v="10" actId="20577"/>
          <ac:spMkLst>
            <pc:docMk/>
            <pc:sldMk cId="1861066421" sldId="261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4A7E1CA3-6DFF-79E4-FD83-47C9BB8567C9}" dt="2023-11-27T15:35:51.407" v="11" actId="1076"/>
        <pc:sldMkLst>
          <pc:docMk/>
          <pc:sldMk cId="2632406096" sldId="262"/>
        </pc:sldMkLst>
        <pc:spChg chg="mod">
          <ac:chgData name="Bart-Jan Bonnie" userId="S::b.bonnie@kindenonderwijsrotterdam.nl::0d9e4e4d-1b15-4042-8d26-e3ae9c65fc94" providerId="AD" clId="Web-{4A7E1CA3-6DFF-79E4-FD83-47C9BB8567C9}" dt="2023-11-27T15:35:51.407" v="11" actId="1076"/>
          <ac:spMkLst>
            <pc:docMk/>
            <pc:sldMk cId="2632406096" sldId="262"/>
            <ac:spMk id="3" creationId="{00000000-0000-0000-0000-000000000000}"/>
          </ac:spMkLst>
        </pc:spChg>
      </pc:sldChg>
      <pc:sldChg chg="delSp modSp delCm">
        <pc:chgData name="Bart-Jan Bonnie" userId="S::b.bonnie@kindenonderwijsrotterdam.nl::0d9e4e4d-1b15-4042-8d26-e3ae9c65fc94" providerId="AD" clId="Web-{4A7E1CA3-6DFF-79E4-FD83-47C9BB8567C9}" dt="2023-11-27T16:02:30.963" v="349" actId="20577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4A7E1CA3-6DFF-79E4-FD83-47C9BB8567C9}" dt="2023-11-27T15:57:17.599" v="323" actId="20577"/>
          <ac:spMkLst>
            <pc:docMk/>
            <pc:sldMk cId="642340602" sldId="267"/>
            <ac:spMk id="2" creationId="{00000000-0000-0000-0000-000000000000}"/>
          </ac:spMkLst>
        </pc:spChg>
        <pc:spChg chg="del mod">
          <ac:chgData name="Bart-Jan Bonnie" userId="S::b.bonnie@kindenonderwijsrotterdam.nl::0d9e4e4d-1b15-4042-8d26-e3ae9c65fc94" providerId="AD" clId="Web-{4A7E1CA3-6DFF-79E4-FD83-47C9BB8567C9}" dt="2023-11-27T15:57:30.991" v="325"/>
          <ac:spMkLst>
            <pc:docMk/>
            <pc:sldMk cId="642340602" sldId="267"/>
            <ac:spMk id="5" creationId="{E46283DA-A8B0-4D9C-BA70-CDB86026C0C0}"/>
          </ac:spMkLst>
        </pc:spChg>
        <pc:spChg chg="mod">
          <ac:chgData name="Bart-Jan Bonnie" userId="S::b.bonnie@kindenonderwijsrotterdam.nl::0d9e4e4d-1b15-4042-8d26-e3ae9c65fc94" providerId="AD" clId="Web-{4A7E1CA3-6DFF-79E4-FD83-47C9BB8567C9}" dt="2023-11-27T16:02:30.963" v="349" actId="20577"/>
          <ac:spMkLst>
            <pc:docMk/>
            <pc:sldMk cId="642340602" sldId="267"/>
            <ac:spMk id="7" creationId="{30002742-55E5-4B60-B2D0-429C1328601B}"/>
          </ac:spMkLst>
        </pc:spChg>
      </pc:sldChg>
      <pc:sldChg chg="modSp">
        <pc:chgData name="Bart-Jan Bonnie" userId="S::b.bonnie@kindenonderwijsrotterdam.nl::0d9e4e4d-1b15-4042-8d26-e3ae9c65fc94" providerId="AD" clId="Web-{4A7E1CA3-6DFF-79E4-FD83-47C9BB8567C9}" dt="2023-11-27T15:38:07.260" v="80" actId="20577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4A7E1CA3-6DFF-79E4-FD83-47C9BB8567C9}" dt="2023-11-27T15:38:07.260" v="80" actId="20577"/>
          <ac:spMkLst>
            <pc:docMk/>
            <pc:sldMk cId="2704337266" sldId="268"/>
            <ac:spMk id="10" creationId="{F2F5DE52-1872-4E14-8686-0DABFBF76E61}"/>
          </ac:spMkLst>
        </pc:spChg>
      </pc:sldChg>
      <pc:sldChg chg="modSp">
        <pc:chgData name="Bart-Jan Bonnie" userId="S::b.bonnie@kindenonderwijsrotterdam.nl::0d9e4e4d-1b15-4042-8d26-e3ae9c65fc94" providerId="AD" clId="Web-{4A7E1CA3-6DFF-79E4-FD83-47C9BB8567C9}" dt="2023-11-27T15:38:59.732" v="131" actId="20577"/>
        <pc:sldMkLst>
          <pc:docMk/>
          <pc:sldMk cId="2053693127" sldId="269"/>
        </pc:sldMkLst>
        <pc:spChg chg="mod">
          <ac:chgData name="Bart-Jan Bonnie" userId="S::b.bonnie@kindenonderwijsrotterdam.nl::0d9e4e4d-1b15-4042-8d26-e3ae9c65fc94" providerId="AD" clId="Web-{4A7E1CA3-6DFF-79E4-FD83-47C9BB8567C9}" dt="2023-11-27T15:38:59.732" v="131" actId="20577"/>
          <ac:spMkLst>
            <pc:docMk/>
            <pc:sldMk cId="2053693127" sldId="269"/>
            <ac:spMk id="10" creationId="{F2F5DE52-1872-4E14-8686-0DABFBF76E61}"/>
          </ac:spMkLst>
        </pc:spChg>
      </pc:sldChg>
      <pc:sldChg chg="modSp">
        <pc:chgData name="Bart-Jan Bonnie" userId="S::b.bonnie@kindenonderwijsrotterdam.nl::0d9e4e4d-1b15-4042-8d26-e3ae9c65fc94" providerId="AD" clId="Web-{4A7E1CA3-6DFF-79E4-FD83-47C9BB8567C9}" dt="2023-11-27T15:42:02.228" v="213" actId="20577"/>
        <pc:sldMkLst>
          <pc:docMk/>
          <pc:sldMk cId="236930243" sldId="270"/>
        </pc:sldMkLst>
        <pc:spChg chg="mod">
          <ac:chgData name="Bart-Jan Bonnie" userId="S::b.bonnie@kindenonderwijsrotterdam.nl::0d9e4e4d-1b15-4042-8d26-e3ae9c65fc94" providerId="AD" clId="Web-{4A7E1CA3-6DFF-79E4-FD83-47C9BB8567C9}" dt="2023-11-27T15:42:02.228" v="213" actId="20577"/>
          <ac:spMkLst>
            <pc:docMk/>
            <pc:sldMk cId="236930243" sldId="270"/>
            <ac:spMk id="10" creationId="{F2F5DE52-1872-4E14-8686-0DABFBF76E61}"/>
          </ac:spMkLst>
        </pc:spChg>
      </pc:sldChg>
      <pc:sldChg chg="addSp delSp modSp">
        <pc:chgData name="Bart-Jan Bonnie" userId="S::b.bonnie@kindenonderwijsrotterdam.nl::0d9e4e4d-1b15-4042-8d26-e3ae9c65fc94" providerId="AD" clId="Web-{4A7E1CA3-6DFF-79E4-FD83-47C9BB8567C9}" dt="2023-11-27T15:45:04.193" v="267"/>
        <pc:sldMkLst>
          <pc:docMk/>
          <pc:sldMk cId="1365770113" sldId="271"/>
        </pc:sldMkLst>
        <pc:spChg chg="mod">
          <ac:chgData name="Bart-Jan Bonnie" userId="S::b.bonnie@kindenonderwijsrotterdam.nl::0d9e4e4d-1b15-4042-8d26-e3ae9c65fc94" providerId="AD" clId="Web-{4A7E1CA3-6DFF-79E4-FD83-47C9BB8567C9}" dt="2023-11-27T15:44:54.176" v="264" actId="1076"/>
          <ac:spMkLst>
            <pc:docMk/>
            <pc:sldMk cId="1365770113" sldId="271"/>
            <ac:spMk id="2" creationId="{00000000-0000-0000-0000-000000000000}"/>
          </ac:spMkLst>
        </pc:spChg>
        <pc:spChg chg="del">
          <ac:chgData name="Bart-Jan Bonnie" userId="S::b.bonnie@kindenonderwijsrotterdam.nl::0d9e4e4d-1b15-4042-8d26-e3ae9c65fc94" providerId="AD" clId="Web-{4A7E1CA3-6DFF-79E4-FD83-47C9BB8567C9}" dt="2023-11-27T15:45:02.380" v="266"/>
          <ac:spMkLst>
            <pc:docMk/>
            <pc:sldMk cId="1365770113" sldId="271"/>
            <ac:spMk id="5" creationId="{E46283DA-A8B0-4D9C-BA70-CDB86026C0C0}"/>
          </ac:spMkLst>
        </pc:spChg>
        <pc:spChg chg="del">
          <ac:chgData name="Bart-Jan Bonnie" userId="S::b.bonnie@kindenonderwijsrotterdam.nl::0d9e4e4d-1b15-4042-8d26-e3ae9c65fc94" providerId="AD" clId="Web-{4A7E1CA3-6DFF-79E4-FD83-47C9BB8567C9}" dt="2023-11-27T15:45:04.193" v="267"/>
          <ac:spMkLst>
            <pc:docMk/>
            <pc:sldMk cId="1365770113" sldId="271"/>
            <ac:spMk id="7" creationId="{30002742-55E5-4B60-B2D0-429C1328601B}"/>
          </ac:spMkLst>
        </pc:spChg>
        <pc:spChg chg="del mod">
          <ac:chgData name="Bart-Jan Bonnie" userId="S::b.bonnie@kindenonderwijsrotterdam.nl::0d9e4e4d-1b15-4042-8d26-e3ae9c65fc94" providerId="AD" clId="Web-{4A7E1CA3-6DFF-79E4-FD83-47C9BB8567C9}" dt="2023-11-27T15:44:36.238" v="258"/>
          <ac:spMkLst>
            <pc:docMk/>
            <pc:sldMk cId="1365770113" sldId="271"/>
            <ac:spMk id="10" creationId="{F2F5DE52-1872-4E14-8686-0DABFBF76E61}"/>
          </ac:spMkLst>
        </pc:spChg>
        <pc:picChg chg="add mod">
          <ac:chgData name="Bart-Jan Bonnie" userId="S::b.bonnie@kindenonderwijsrotterdam.nl::0d9e4e4d-1b15-4042-8d26-e3ae9c65fc94" providerId="AD" clId="Web-{4A7E1CA3-6DFF-79E4-FD83-47C9BB8567C9}" dt="2023-11-27T15:44:57.255" v="265" actId="1076"/>
          <ac:picMkLst>
            <pc:docMk/>
            <pc:sldMk cId="1365770113" sldId="271"/>
            <ac:picMk id="3" creationId="{598D584C-FEB5-8752-4EFD-59BFDE693D58}"/>
          </ac:picMkLst>
        </pc:picChg>
      </pc:sldChg>
      <pc:sldChg chg="modSp">
        <pc:chgData name="Bart-Jan Bonnie" userId="S::b.bonnie@kindenonderwijsrotterdam.nl::0d9e4e4d-1b15-4042-8d26-e3ae9c65fc94" providerId="AD" clId="Web-{4A7E1CA3-6DFF-79E4-FD83-47C9BB8567C9}" dt="2023-11-27T15:42:43.090" v="234" actId="20577"/>
        <pc:sldMkLst>
          <pc:docMk/>
          <pc:sldMk cId="1449405907" sldId="272"/>
        </pc:sldMkLst>
        <pc:spChg chg="mod">
          <ac:chgData name="Bart-Jan Bonnie" userId="S::b.bonnie@kindenonderwijsrotterdam.nl::0d9e4e4d-1b15-4042-8d26-e3ae9c65fc94" providerId="AD" clId="Web-{4A7E1CA3-6DFF-79E4-FD83-47C9BB8567C9}" dt="2023-11-27T15:42:43.090" v="234" actId="20577"/>
          <ac:spMkLst>
            <pc:docMk/>
            <pc:sldMk cId="1449405907" sldId="272"/>
            <ac:spMk id="10" creationId="{F2F5DE52-1872-4E14-8686-0DABFBF76E61}"/>
          </ac:spMkLst>
        </pc:spChg>
      </pc:sldChg>
    </pc:docChg>
  </pc:docChgLst>
  <pc:docChgLst>
    <pc:chgData name="Bart-Jan Bonnie" userId="S::b.bonnie@kindenonderwijsrotterdam.nl::0d9e4e4d-1b15-4042-8d26-e3ae9c65fc94" providerId="AD" clId="Web-{8F00942E-2607-8CD8-053A-B69907AAEA11}"/>
    <pc:docChg chg="modSld">
      <pc:chgData name="Bart-Jan Bonnie" userId="S::b.bonnie@kindenonderwijsrotterdam.nl::0d9e4e4d-1b15-4042-8d26-e3ae9c65fc94" providerId="AD" clId="Web-{8F00942E-2607-8CD8-053A-B69907AAEA11}" dt="2023-12-04T15:45:37.384" v="370" actId="20577"/>
      <pc:docMkLst>
        <pc:docMk/>
      </pc:docMkLst>
      <pc:sldChg chg="modSp">
        <pc:chgData name="Bart-Jan Bonnie" userId="S::b.bonnie@kindenonderwijsrotterdam.nl::0d9e4e4d-1b15-4042-8d26-e3ae9c65fc94" providerId="AD" clId="Web-{8F00942E-2607-8CD8-053A-B69907AAEA11}" dt="2023-12-04T15:34:35.432" v="193" actId="1076"/>
        <pc:sldMkLst>
          <pc:docMk/>
          <pc:sldMk cId="224910532" sldId="257"/>
        </pc:sldMkLst>
        <pc:spChg chg="mod">
          <ac:chgData name="Bart-Jan Bonnie" userId="S::b.bonnie@kindenonderwijsrotterdam.nl::0d9e4e4d-1b15-4042-8d26-e3ae9c65fc94" providerId="AD" clId="Web-{8F00942E-2607-8CD8-053A-B69907AAEA11}" dt="2023-12-04T15:34:35.432" v="193" actId="1076"/>
          <ac:spMkLst>
            <pc:docMk/>
            <pc:sldMk cId="224910532" sldId="257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37:30.225" v="216" actId="20577"/>
        <pc:sldMkLst>
          <pc:docMk/>
          <pc:sldMk cId="1861066421" sldId="261"/>
        </pc:sldMkLst>
        <pc:spChg chg="mod">
          <ac:chgData name="Bart-Jan Bonnie" userId="S::b.bonnie@kindenonderwijsrotterdam.nl::0d9e4e4d-1b15-4042-8d26-e3ae9c65fc94" providerId="AD" clId="Web-{8F00942E-2607-8CD8-053A-B69907AAEA11}" dt="2023-12-04T15:37:30.225" v="216" actId="20577"/>
          <ac:spMkLst>
            <pc:docMk/>
            <pc:sldMk cId="1861066421" sldId="261"/>
            <ac:spMk id="3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8F00942E-2607-8CD8-053A-B69907AAEA11}" dt="2023-12-04T15:36:59.333" v="213" actId="14100"/>
          <ac:spMkLst>
            <pc:docMk/>
            <pc:sldMk cId="1861066421" sldId="261"/>
            <ac:spMk id="5" creationId="{55FDCE1A-1BA6-4454-B4E0-A2F928B6CD08}"/>
          </ac:spMkLst>
        </pc:spChg>
      </pc:sldChg>
      <pc:sldChg chg="addSp modSp">
        <pc:chgData name="Bart-Jan Bonnie" userId="S::b.bonnie@kindenonderwijsrotterdam.nl::0d9e4e4d-1b15-4042-8d26-e3ae9c65fc94" providerId="AD" clId="Web-{8F00942E-2607-8CD8-053A-B69907AAEA11}" dt="2023-12-04T15:38:14.635" v="233" actId="1076"/>
        <pc:sldMkLst>
          <pc:docMk/>
          <pc:sldMk cId="2632406096" sldId="262"/>
        </pc:sldMkLst>
        <pc:spChg chg="mod">
          <ac:chgData name="Bart-Jan Bonnie" userId="S::b.bonnie@kindenonderwijsrotterdam.nl::0d9e4e4d-1b15-4042-8d26-e3ae9c65fc94" providerId="AD" clId="Web-{8F00942E-2607-8CD8-053A-B69907AAEA11}" dt="2023-12-04T15:38:04.915" v="231" actId="20577"/>
          <ac:spMkLst>
            <pc:docMk/>
            <pc:sldMk cId="2632406096" sldId="262"/>
            <ac:spMk id="3" creationId="{00000000-0000-0000-0000-000000000000}"/>
          </ac:spMkLst>
        </pc:spChg>
        <pc:spChg chg="add mod">
          <ac:chgData name="Bart-Jan Bonnie" userId="S::b.bonnie@kindenonderwijsrotterdam.nl::0d9e4e4d-1b15-4042-8d26-e3ae9c65fc94" providerId="AD" clId="Web-{8F00942E-2607-8CD8-053A-B69907AAEA11}" dt="2023-12-04T15:38:11.728" v="232" actId="1076"/>
          <ac:spMkLst>
            <pc:docMk/>
            <pc:sldMk cId="2632406096" sldId="262"/>
            <ac:spMk id="5" creationId="{DC77C552-045B-3BAA-588E-0E12D69233EF}"/>
          </ac:spMkLst>
        </pc:spChg>
        <pc:spChg chg="add mod">
          <ac:chgData name="Bart-Jan Bonnie" userId="S::b.bonnie@kindenonderwijsrotterdam.nl::0d9e4e4d-1b15-4042-8d26-e3ae9c65fc94" providerId="AD" clId="Web-{8F00942E-2607-8CD8-053A-B69907AAEA11}" dt="2023-12-04T15:38:14.635" v="233" actId="1076"/>
          <ac:spMkLst>
            <pc:docMk/>
            <pc:sldMk cId="2632406096" sldId="262"/>
            <ac:spMk id="6" creationId="{DA6FD88A-D67B-CD8F-3ED2-69627DB5736D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31:49.061" v="144" actId="1076"/>
        <pc:sldMkLst>
          <pc:docMk/>
          <pc:sldMk cId="3755011098" sldId="263"/>
        </pc:sldMkLst>
        <pc:spChg chg="mod">
          <ac:chgData name="Bart-Jan Bonnie" userId="S::b.bonnie@kindenonderwijsrotterdam.nl::0d9e4e4d-1b15-4042-8d26-e3ae9c65fc94" providerId="AD" clId="Web-{8F00942E-2607-8CD8-053A-B69907AAEA11}" dt="2023-12-04T15:31:49.061" v="144" actId="1076"/>
          <ac:spMkLst>
            <pc:docMk/>
            <pc:sldMk cId="3755011098" sldId="263"/>
            <ac:spMk id="3" creationId="{00000000-0000-0000-0000-000000000000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39:34.515" v="239" actId="20577"/>
        <pc:sldMkLst>
          <pc:docMk/>
          <pc:sldMk cId="813128838" sldId="264"/>
        </pc:sldMkLst>
        <pc:spChg chg="mod">
          <ac:chgData name="Bart-Jan Bonnie" userId="S::b.bonnie@kindenonderwijsrotterdam.nl::0d9e4e4d-1b15-4042-8d26-e3ae9c65fc94" providerId="AD" clId="Web-{8F00942E-2607-8CD8-053A-B69907AAEA11}" dt="2023-12-04T15:32:41.065" v="172" actId="1076"/>
          <ac:spMkLst>
            <pc:docMk/>
            <pc:sldMk cId="813128838" sldId="264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8F00942E-2607-8CD8-053A-B69907AAEA11}" dt="2023-12-04T15:39:34.515" v="239" actId="20577"/>
          <ac:spMkLst>
            <pc:docMk/>
            <pc:sldMk cId="813128838" sldId="264"/>
            <ac:spMk id="5" creationId="{E46283DA-A8B0-4D9C-BA70-CDB86026C0C0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27:03.104" v="109" actId="20577"/>
        <pc:sldMkLst>
          <pc:docMk/>
          <pc:sldMk cId="642340602" sldId="267"/>
        </pc:sldMkLst>
        <pc:spChg chg="mod">
          <ac:chgData name="Bart-Jan Bonnie" userId="S::b.bonnie@kindenonderwijsrotterdam.nl::0d9e4e4d-1b15-4042-8d26-e3ae9c65fc94" providerId="AD" clId="Web-{8F00942E-2607-8CD8-053A-B69907AAEA11}" dt="2023-12-04T15:27:03.104" v="109" actId="20577"/>
          <ac:spMkLst>
            <pc:docMk/>
            <pc:sldMk cId="642340602" sldId="267"/>
            <ac:spMk id="7" creationId="{30002742-55E5-4B60-B2D0-429C1328601B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42:31.481" v="267" actId="20577"/>
        <pc:sldMkLst>
          <pc:docMk/>
          <pc:sldMk cId="2704337266" sldId="268"/>
        </pc:sldMkLst>
        <pc:spChg chg="mod">
          <ac:chgData name="Bart-Jan Bonnie" userId="S::b.bonnie@kindenonderwijsrotterdam.nl::0d9e4e4d-1b15-4042-8d26-e3ae9c65fc94" providerId="AD" clId="Web-{8F00942E-2607-8CD8-053A-B69907AAEA11}" dt="2023-12-04T15:42:31.481" v="267" actId="20577"/>
          <ac:spMkLst>
            <pc:docMk/>
            <pc:sldMk cId="2704337266" sldId="268"/>
            <ac:spMk id="10" creationId="{F2F5DE52-1872-4E14-8686-0DABFBF76E61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42:08.510" v="262" actId="20577"/>
        <pc:sldMkLst>
          <pc:docMk/>
          <pc:sldMk cId="2053693127" sldId="269"/>
        </pc:sldMkLst>
        <pc:spChg chg="mod">
          <ac:chgData name="Bart-Jan Bonnie" userId="S::b.bonnie@kindenonderwijsrotterdam.nl::0d9e4e4d-1b15-4042-8d26-e3ae9c65fc94" providerId="AD" clId="Web-{8F00942E-2607-8CD8-053A-B69907AAEA11}" dt="2023-12-04T15:40:41.332" v="241" actId="20577"/>
          <ac:spMkLst>
            <pc:docMk/>
            <pc:sldMk cId="2053693127" sldId="269"/>
            <ac:spMk id="2" creationId="{00000000-0000-0000-0000-000000000000}"/>
          </ac:spMkLst>
        </pc:spChg>
        <pc:spChg chg="mod">
          <ac:chgData name="Bart-Jan Bonnie" userId="S::b.bonnie@kindenonderwijsrotterdam.nl::0d9e4e4d-1b15-4042-8d26-e3ae9c65fc94" providerId="AD" clId="Web-{8F00942E-2607-8CD8-053A-B69907AAEA11}" dt="2023-12-04T15:42:08.510" v="262" actId="20577"/>
          <ac:spMkLst>
            <pc:docMk/>
            <pc:sldMk cId="2053693127" sldId="269"/>
            <ac:spMk id="10" creationId="{F2F5DE52-1872-4E14-8686-0DABFBF76E61}"/>
          </ac:spMkLst>
        </pc:spChg>
      </pc:sldChg>
      <pc:sldChg chg="modSp">
        <pc:chgData name="Bart-Jan Bonnie" userId="S::b.bonnie@kindenonderwijsrotterdam.nl::0d9e4e4d-1b15-4042-8d26-e3ae9c65fc94" providerId="AD" clId="Web-{8F00942E-2607-8CD8-053A-B69907AAEA11}" dt="2023-12-04T15:43:36.391" v="306" actId="20577"/>
        <pc:sldMkLst>
          <pc:docMk/>
          <pc:sldMk cId="236930243" sldId="270"/>
        </pc:sldMkLst>
        <pc:spChg chg="mod">
          <ac:chgData name="Bart-Jan Bonnie" userId="S::b.bonnie@kindenonderwijsrotterdam.nl::0d9e4e4d-1b15-4042-8d26-e3ae9c65fc94" providerId="AD" clId="Web-{8F00942E-2607-8CD8-053A-B69907AAEA11}" dt="2023-12-04T15:43:36.391" v="306" actId="20577"/>
          <ac:spMkLst>
            <pc:docMk/>
            <pc:sldMk cId="236930243" sldId="270"/>
            <ac:spMk id="10" creationId="{F2F5DE52-1872-4E14-8686-0DABFBF76E61}"/>
          </ac:spMkLst>
        </pc:spChg>
      </pc:sldChg>
      <pc:sldChg chg="delSp modSp">
        <pc:chgData name="Bart-Jan Bonnie" userId="S::b.bonnie@kindenonderwijsrotterdam.nl::0d9e4e4d-1b15-4042-8d26-e3ae9c65fc94" providerId="AD" clId="Web-{8F00942E-2607-8CD8-053A-B69907AAEA11}" dt="2023-12-04T15:45:37.384" v="370" actId="20577"/>
        <pc:sldMkLst>
          <pc:docMk/>
          <pc:sldMk cId="1449405907" sldId="272"/>
        </pc:sldMkLst>
        <pc:spChg chg="del">
          <ac:chgData name="Bart-Jan Bonnie" userId="S::b.bonnie@kindenonderwijsrotterdam.nl::0d9e4e4d-1b15-4042-8d26-e3ae9c65fc94" providerId="AD" clId="Web-{8F00942E-2607-8CD8-053A-B69907AAEA11}" dt="2023-12-04T15:44:07.143" v="308"/>
          <ac:spMkLst>
            <pc:docMk/>
            <pc:sldMk cId="1449405907" sldId="272"/>
            <ac:spMk id="5" creationId="{E46283DA-A8B0-4D9C-BA70-CDB86026C0C0}"/>
          </ac:spMkLst>
        </pc:spChg>
        <pc:spChg chg="del">
          <ac:chgData name="Bart-Jan Bonnie" userId="S::b.bonnie@kindenonderwijsrotterdam.nl::0d9e4e4d-1b15-4042-8d26-e3ae9c65fc94" providerId="AD" clId="Web-{8F00942E-2607-8CD8-053A-B69907AAEA11}" dt="2023-12-04T15:44:12.722" v="310"/>
          <ac:spMkLst>
            <pc:docMk/>
            <pc:sldMk cId="1449405907" sldId="272"/>
            <ac:spMk id="7" creationId="{30002742-55E5-4B60-B2D0-429C1328601B}"/>
          </ac:spMkLst>
        </pc:spChg>
        <pc:spChg chg="mod">
          <ac:chgData name="Bart-Jan Bonnie" userId="S::b.bonnie@kindenonderwijsrotterdam.nl::0d9e4e4d-1b15-4042-8d26-e3ae9c65fc94" providerId="AD" clId="Web-{8F00942E-2607-8CD8-053A-B69907AAEA11}" dt="2023-12-04T15:45:37.384" v="370" actId="20577"/>
          <ac:spMkLst>
            <pc:docMk/>
            <pc:sldMk cId="1449405907" sldId="272"/>
            <ac:spMk id="10" creationId="{F2F5DE52-1872-4E14-8686-0DABFBF76E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33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5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9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45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11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9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1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3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7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F08E-C4D0-4AF2-AA45-295B36BE1584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6EC2-19AA-427A-8834-BD57BAE96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ito.nl/onderwijs/primair-onderwijs/leerling-in-beeld-doorstroomtoets/hoe-werkt-h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koersvo.nl/voor-ouders/de-overstaproute/" TargetMode="External"/><Relationship Id="rId7" Type="http://schemas.openxmlformats.org/officeDocument/2006/relationships/hyperlink" Target="http://www.rijksoverheid.nl" TargetMode="External"/><Relationship Id="rId2" Type="http://schemas.openxmlformats.org/officeDocument/2006/relationships/hyperlink" Target="http://www.vogids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derwijsinspectie.nl" TargetMode="External"/><Relationship Id="rId5" Type="http://schemas.openxmlformats.org/officeDocument/2006/relationships/hyperlink" Target="http://www.scholenopdekaart.nl&#8203;" TargetMode="External"/><Relationship Id="rId4" Type="http://schemas.openxmlformats.org/officeDocument/2006/relationships/hyperlink" Target="http://www.koersvo.schoolprofielen.n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ogids.n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enoverzicht.nl/examen-informatie/algemeen/profielen-havo-vwo" TargetMode="External"/><Relationship Id="rId2" Type="http://schemas.openxmlformats.org/officeDocument/2006/relationships/hyperlink" Target="https://www.rijksoverheid.nl/onderwerpen/voortgezet-onderwijs/vraag-en-antwoord/hoe-zit-de-havo-in-elka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02771" y="160337"/>
            <a:ext cx="12997542" cy="2387600"/>
          </a:xfrm>
        </p:spPr>
        <p:txBody>
          <a:bodyPr/>
          <a:lstStyle/>
          <a:p>
            <a:r>
              <a:rPr lang="nl-NL" b="1">
                <a:solidFill>
                  <a:srgbClr val="002060"/>
                </a:solidFill>
              </a:rPr>
              <a:t>Informatieavond </a:t>
            </a:r>
            <a:br>
              <a:rPr lang="nl-NL" b="1">
                <a:solidFill>
                  <a:srgbClr val="002060"/>
                </a:solidFill>
              </a:rPr>
            </a:br>
            <a:r>
              <a:rPr lang="nl-NL" b="1">
                <a:solidFill>
                  <a:srgbClr val="002060"/>
                </a:solidFill>
              </a:rPr>
              <a:t>voortgezet onderwijs</a:t>
            </a: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BdAI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ralewafaNdXG/y1ZVO1cnJIA4+pFTxSJIpaNgwyVyPUHBrH8aqG0GRWWRh5sXCNgn94vseKv6QrLZkMCD50p5H/TRqdtCre7ct0UUUiQrnvH/izT/BmgnWtUSdrRJkjlMK7mQMcbsdwK6GuQ0zx14J8UeI9S8G2mpQX19bI63Vq0TFGUfK4yRtbGcEAmtKcG3ezaW9uwpPzOrtpkuII542DJIodSO4IyKkrwLxdqs/wtttS0OC+udQ8HXatbFoH8268PPIpwMZy0ZByoJBGPpnxzRvEctn4vvFk8da1b+ErUD7Bdg3LLIEZfKwg5ySrZzgfervpZa6sXJS06ab/wDB8v0MZV1HSx9vuwVSzEADqTUdtcQ3MfmW8qSx5I3IwIyDgjj3r5wtfFfibV7SW5e91LRfhtreoSL/AGrPEkl3CrjDJnJEULPkB2BK59Oa9cTV/APwv8IaZay6xb2GlNiO1eSZpjMT1YEZLdck9B7Vz1cJKnZbt9F/W/kXGon6HcUU2GSOaJJoXV43UMrKcgg9CKdXIaBRRRQAUUUUAFFFFAGN4yRZNCkV/N2iSNiI1BY4kU45+lXdHObMn/ptL3z/ABtVDxwVHh2XfGsi+ZECpPB/eL7ir2nusOnvJI21VklZmfjA3tyfwquhf2F6l2ivKtQ+MKrcSDT9B+024P7uSa7MTOPXbsOB+OfUCom+J3iKa2juINDsIUl3lC8rSDCBiem3srflXX/Z2Ism42+44P7Qw92ubY9E8VeIdL8N6Y19qlx5a/dijUbpZn7JGg5ZieABXxkb7xHafFTVPEelxyeE7+81X7BPaBd81sLgbtx3cZIBPoD07V7xP4u8R395p2rNonhyS6VJfstzJC5eIYJfaS/y5CH8q8z8ReC7rxJ4y/4Sy61KS2utSuEuBHCVWHfEuAcHJ/gP5n1rvwuHq0YTSspNddV6W+/+t8KuNpSs0/wf9dTpfFd1aaR4E1zQ7GGaSNrWV7pEbe0jlc+ZPKxy7nryfovFeJ3LalZw+FfC+tWcLafKbW+t3UEs0crktkfxZBII7Y46mux1fVXzd2Oo6g7abbAeYiqENw7cncR97Oeh6nOaravqlr4gv7CX7PLYzaPp9v8AYPNQAL5eSSMcEZAOD2rLKMiqYOjy4qrKrUk+Zyb2la14L7K1f6mU8eqilOMbRW3p5/qfRFz4w0eT4faxHrUFtJZx6ZMwEQCxTxiM5QDscdh+mK+UND8K61d+KdG0PTIv+EjvI2W5OlSrItsiFQ5/eEhShGAWGORjmvQrnStY8W+ETH/aEkFleTBpkiRFBkX7y/QnBx36+tbnwjj1f4c2t62nraag17GknmXSEukS5AVcMOMnOPxqMlwmYZfh5QxFVTkm0tlzL7Ll2e90t9NTSpjaFWS3Xyfz6Hr2n6t8Tbi0jsk8DaPo0ixhftFxqwlgTjHyxxruOPQkfWut8LWOpadosFtq+qNql8MtNcmMIHYnJ2qPuqOgHpXni/ErxLEds3h+wuDsZz5dwY8qO/8AF6jHrT5/ivf2xT7R4Yt03AEY1InP0xF/Ws5YSvPSMF8n/m2zo+t0Y6yl9/8Awx6pRXNeBfGFj4rt5mt4pLa5t8edbyEEqDnDAjqDg+h45Arpa4ZwlCTjJWaOqE4zipRd0woooqSgooooAyfFgB0Z8qrkSRkK0mwE7175H8+elT2MUV1pk0MqeZDLJMjK44ZS7Aj6VH4mtJr3Smt7eJZXMiHaz7RgOCTn6CrljE0MBRmDHe7ZHoWJ/rTvoX9g46f4W+FZMhY72JT/AAx3LYH0zzUL/C/TU2Cz1nVbZU+6C6SAcEfxKexP5mu+ordYuv8Azs5fq1G9+VfceaSfCuWML9k8U3Y2Z2LNboyrnOeF256n865Hxj4J1zw/BHNb6xDfqgbZHHA0RV8EhAd7Y3c4r3msjXdN8+OVo7dJ1mAWaFjjeB0IPZhxg+1TXxmMlSlGjU5ZdG0nr53W3czlgsO94fmfLPinTZI/DU0mi+HLe91dwY766vV3yREjBEcHIQY6Mdzd8DOa5D4ZaTqH9pz2ur+Ef7Q064AWdZd0UseCTujlIG3GehyDxkV9Kav4N8+dZbWQSvjCnzfIuVX0P97v/gKpReB7yRsXSTGHqwvbwCPHqQDzXHS4txFOk6eJwVR1f7tnFvupcysvXYn6nK/7uUeXz6fI4jw1ot/eahbWHh2Ob7AJD9nnvDsYMW+bhQyvjBJYEAgdPX0O2+FWs8NJ4ms1IXau3T2JVT2DeYP5V0+gaGLVCtmTJNIuyS7Me1Y0x92NT/P/APVXXW0SwW8cK52ooUZOTxXRg8xzKdNzxTSk38KSfKuiv1fd99tAWAwyfux/F/5nnVv8KyuDN4q1EkLtxFGijHpzuOOOmasr8KdEkjVLzUtUuQmdv71Uxnr90V6BRW/1yv8AzGv1Sja3KjA8K+EdH8NSzS6bHN5kyhXeWUudo6AenNb9IWUHBIz6UtYSnKb5pO7NoxUVaKsgoooqSgooooAxdevGS6gs4rpLdyfMdmB+WPOCfTv379qr6DcvFrVxp73y3S4BiPsBkgAccZGTx261r6lp1nqMQivIRKgJIB6ZII6d+CetLp+n2tim22j2AgA88HHfHSpt717F3XLZFqiiiqICqUuqWEchjkuolYMVO4459Kumqc+m2k0zyyI5ZxhsSMB0x0zTVuoEE95otwfLmltXYZ4fGR+dRQSeH4XMkbWKl1xkEcgcf/Wq2NLs8fdl/wC/zf4006RYkAFJCB0/fP8A407k2Aatpf8ADe2/4OKt280c8YkhdXXkZByOKqDSLIHIWUH/AK7P/jVyCFIYljj3bVGBliT+ZpOw9R9RXdxHawNNKcKMD8ScAfmRUtQ3trDeW7QXCb42xkZI6dKmV7Pl3GcZG2rfbLC4u1eZbm5WXduAMQVX+QjryAPyIPWtnQr7UJ5rSO4YMr2/mu23Byc4B/SpbfwzpsZPmCaf0MknI/EY/Wrllo+nWc4ntrfy5ACMhiePxNck1iJuN0kk09JP7vhGrIv0UUV2CCiiigAooooAKKKKACiiigAooooAKKKKACiiigAooooAKKKKA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BdAI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ralewafaNdXG/y1ZVO1cnJIA4+pFTxSJIpaNgwyVyPUHBrH8aqG0GRWWRh5sXCNgn94vseKv6QrLZkMCD50p5H/TRqdtCre7ct0UUUiQrnvH/izT/BmgnWtUSdrRJkjlMK7mQMcbsdwK6GuQ0zx14J8UeI9S8G2mpQX19bI63Vq0TFGUfK4yRtbGcEAmtKcG3ezaW9uwpPzOrtpkuII542DJIodSO4IyKkrwLxdqs/wtttS0OC+udQ8HXatbFoH8268PPIpwMZy0ZByoJBGPpnxzRvEctn4vvFk8da1b+ErUD7Bdg3LLIEZfKwg5ySrZzgfervpZa6sXJS06ab/wDB8v0MZV1HSx9vuwVSzEADqTUdtcQ3MfmW8qSx5I3IwIyDgjj3r5wtfFfibV7SW5e91LRfhtreoSL/AGrPEkl3CrjDJnJEULPkB2BK59Oa9cTV/APwv8IaZay6xb2GlNiO1eSZpjMT1YEZLdck9B7Vz1cJKnZbt9F/W/kXGon6HcUU2GSOaJJoXV43UMrKcgg9CKdXIaBRRRQAUUUUAFFFFAGN4yRZNCkV/N2iSNiI1BY4kU45+lXdHObMn/ptL3z/ABtVDxwVHh2XfGsi+ZECpPB/eL7ir2nusOnvJI21VklZmfjA3tyfwquhf2F6l2ivKtQ+MKrcSDT9B+024P7uSa7MTOPXbsOB+OfUCom+J3iKa2juINDsIUl3lC8rSDCBiem3srflXX/Z2Ism42+44P7Qw92ubY9E8VeIdL8N6Y19qlx5a/dijUbpZn7JGg5ZieABXxkb7xHafFTVPEelxyeE7+81X7BPaBd81sLgbtx3cZIBPoD07V7xP4u8R395p2rNonhyS6VJfstzJC5eIYJfaS/y5CH8q8z8ReC7rxJ4y/4Sy61KS2utSuEuBHCVWHfEuAcHJ/gP5n1rvwuHq0YTSspNddV6W+/+t8KuNpSs0/wf9dTpfFd1aaR4E1zQ7GGaSNrWV7pEbe0jlc+ZPKxy7nryfovFeJ3LalZw+FfC+tWcLafKbW+t3UEs0crktkfxZBII7Y46mux1fVXzd2Oo6g7abbAeYiqENw7cncR97Oeh6nOaravqlr4gv7CX7PLYzaPp9v8AYPNQAL5eSSMcEZAOD2rLKMiqYOjy4qrKrUk+Zyb2la14L7K1f6mU8eqilOMbRW3p5/qfRFz4w0eT4faxHrUFtJZx6ZMwEQCxTxiM5QDscdh+mK+UND8K61d+KdG0PTIv+EjvI2W5OlSrItsiFQ5/eEhShGAWGORjmvQrnStY8W+ETH/aEkFleTBpkiRFBkX7y/QnBx36+tbnwjj1f4c2t62nraag17GknmXSEukS5AVcMOMnOPxqMlwmYZfh5QxFVTkm0tlzL7Ll2e90t9NTSpjaFWS3Xyfz6Hr2n6t8Tbi0jsk8DaPo0ixhftFxqwlgTjHyxxruOPQkfWut8LWOpadosFtq+qNql8MtNcmMIHYnJ2qPuqOgHpXni/ErxLEds3h+wuDsZz5dwY8qO/8AF6jHrT5/ivf2xT7R4Yt03AEY1InP0xF/Ws5YSvPSMF8n/m2zo+t0Y6yl9/8Awx6pRXNeBfGFj4rt5mt4pLa5t8edbyEEqDnDAjqDg+h45Arpa4ZwlCTjJWaOqE4zipRd0woooqSgooooAyfFgB0Z8qrkSRkK0mwE7175H8+elT2MUV1pk0MqeZDLJMjK44ZS7Aj6VH4mtJr3Smt7eJZXMiHaz7RgOCTn6CrljE0MBRmDHe7ZHoWJ/rTvoX9g46f4W+FZMhY72JT/AAx3LYH0zzUL/C/TU2Cz1nVbZU+6C6SAcEfxKexP5mu+ordYuv8Azs5fq1G9+VfceaSfCuWML9k8U3Y2Z2LNboyrnOeF256n865Hxj4J1zw/BHNb6xDfqgbZHHA0RV8EhAd7Y3c4r3msjXdN8+OVo7dJ1mAWaFjjeB0IPZhxg+1TXxmMlSlGjU5ZdG0nr53W3czlgsO94fmfLPinTZI/DU0mi+HLe91dwY766vV3yREjBEcHIQY6Mdzd8DOa5D4ZaTqH9pz2ur+Ef7Q064AWdZd0UseCTujlIG3GehyDxkV9Kav4N8+dZbWQSvjCnzfIuVX0P97v/gKpReB7yRsXSTGHqwvbwCPHqQDzXHS4txFOk6eJwVR1f7tnFvupcysvXYn6nK/7uUeXz6fI4jw1ot/eahbWHh2Ob7AJD9nnvDsYMW+bhQyvjBJYEAgdPX0O2+FWs8NJ4ms1IXau3T2JVT2DeYP5V0+gaGLVCtmTJNIuyS7Me1Y0x92NT/P/APVXXW0SwW8cK52ooUZOTxXRg8xzKdNzxTSk38KSfKuiv1fd99tAWAwyfux/F/5nnVv8KyuDN4q1EkLtxFGijHpzuOOOmasr8KdEkjVLzUtUuQmdv71Uxnr90V6BRW/1yv8AzGv1Sja3KjA8K+EdH8NSzS6bHN5kyhXeWUudo6AenNb9IWUHBIz6UtYSnKb5pO7NoxUVaKsgoooqSgooooAxdevGS6gs4rpLdyfMdmB+WPOCfTv379qr6DcvFrVxp73y3S4BiPsBkgAccZGTx261r6lp1nqMQivIRKgJIB6ZII6d+CetLp+n2tim22j2AgA88HHfHSpt717F3XLZFqiiiqICqUuqWEchjkuolYMVO4459Kumqc+m2k0zyyI5ZxhsSMB0x0zTVuoEE95otwfLmltXYZ4fGR+dRQSeH4XMkbWKl1xkEcgcf/Wq2NLs8fdl/wC/zf4006RYkAFJCB0/fP8A407k2Aatpf8ADe2/4OKt280c8YkhdXXkZByOKqDSLIHIWUH/AK7P/jVyCFIYljj3bVGBliT+ZpOw9R9RXdxHawNNKcKMD8ScAfmRUtQ3trDeW7QXCb42xkZI6dKmV7Pl3GcZG2rfbLC4u1eZbm5WXduAMQVX+QjryAPyIPWtnQr7UJ5rSO4YMr2/mu23Byc4B/SpbfwzpsZPmCaf0MknI/EY/Wrllo+nWc4ntrfy5ACMhiePxNck1iJuN0kk09JP7vhGrIv0UUV2CCiiigAooooAKKKKACiiigAooooAKKKKACiiigAooooAKKKKAP/Z"/>
          <p:cNvSpPr>
            <a:spLocks noChangeAspect="1" noChangeArrowheads="1"/>
          </p:cNvSpPr>
          <p:nvPr/>
        </p:nvSpPr>
        <p:spPr bwMode="auto">
          <a:xfrm>
            <a:off x="365124" y="7937"/>
            <a:ext cx="2652395" cy="26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BdAI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ralewafaNdXG/y1ZVO1cnJIA4+pFTxSJIpaNgwyVyPUHBrH8aqG0GRWWRh5sXCNgn94vseKv6QrLZkMCD50p5H/TRqdtCre7ct0UUUiQrnvH/izT/BmgnWtUSdrRJkjlMK7mQMcbsdwK6GuQ0zx14J8UeI9S8G2mpQX19bI63Vq0TFGUfK4yRtbGcEAmtKcG3ezaW9uwpPzOrtpkuII542DJIodSO4IyKkrwLxdqs/wtttS0OC+udQ8HXatbFoH8268PPIpwMZy0ZByoJBGPpnxzRvEctn4vvFk8da1b+ErUD7Bdg3LLIEZfKwg5ySrZzgfervpZa6sXJS06ab/wDB8v0MZV1HSx9vuwVSzEADqTUdtcQ3MfmW8qSx5I3IwIyDgjj3r5wtfFfibV7SW5e91LRfhtreoSL/AGrPEkl3CrjDJnJEULPkB2BK59Oa9cTV/APwv8IaZay6xb2GlNiO1eSZpjMT1YEZLdck9B7Vz1cJKnZbt9F/W/kXGon6HcUU2GSOaJJoXV43UMrKcgg9CKdXIaBRRRQAUUUUAFFFFAGN4yRZNCkV/N2iSNiI1BY4kU45+lXdHObMn/ptL3z/ABtVDxwVHh2XfGsi+ZECpPB/eL7ir2nusOnvJI21VklZmfjA3tyfwquhf2F6l2ivKtQ+MKrcSDT9B+024P7uSa7MTOPXbsOB+OfUCom+J3iOa2iuINDsIUl3lC8rSDCBiem3srflXX/Z2Ism42+44P7Qw92ubY9E8VeIdK8N6Y19qlx5a/dijUbpZn7JGg5ZieABXxkb7xHafFTVPEelxyeE7+81X7BPaBd81sLgbtx3cZIBPoD07V7xP4u8R395p2rNonhyS6VJfstzJC5eIYJfaS/y5CH8q8z8ReC7rxJ4y/4Sy61KS2utSuEuBHCVWHfEuAcHJ/gP5n1rvwuHq0YTSspNddV6W+/+t8KuNpSs0/wf9dTpfFd1aaR4E1zQ7GGaSNrWV7pEO9pHK58yeVjl3PXk/ReK8TuW1Kzh8K+F9as4W0+U2t9buoJZo5XJbI/iyCQR2xx1Ndjq+qyZu7LUdQdtNtgPMRVCG4duTuI+9nPQ9TnNVtX1S18QX9hL9nlsZtH0+3+weagAXy8kkY4IyAcHtWWUZFUwdHlxVWVWpJ8zk3tK1rwX2Vq/1Mp49VFKcY2itvTz/U+iLnxho8nw+1iPWoLaSzj0yZgIgFinjEZygHY47D9MV8oaH4V1q78U6NoemRf8JHeRstydKlWRbZEKhz+8JClCMAsMcjHNehXOlax4t8ImP+0JILK8mDTJEiKDIv3l+hODjv19a3PhHHq/w5tb1tPW01Br2NJPMukJdIlyAq4YcZOcfjUZLhMwy/DyhiKqnJNpbLmX2XLs97pb6amlTG0Ksluvk/n0PXtP1b4m3FpHZJ4G0fRpFjC/aLjVhLAnGPljjXccehI+tdb4WsdS07RYLbV9UbVL4Zaa5MYQOxOTtUfdUdAPSvPF+JXiWI7ZvD9hcHYzny7gx5Ud/wCL1GPWnz/Fe/tin2jwxbpuAIxqROfpiL+tZywleekYL5P/ADbZ0fW6MdZS+/8A4Y9UormvAvjCx8V28zW8Ultc2+POt5CCVBzhgR1BwfQ8cgV0tcM4ShJxkrNHVCcZxUou6YUUUVJQUUUUAZPiwA6M+VVyJIyFaTYCd698j+fPSp7GKK60yaGVPMhlkmRlccMpdgR9Kj8TWk17pTW9vEsrmRDtZ9owHBJz9BVyxiaGAozBjvdsj0LE/wBad9C/sHHT/C3wrJkLHexKf4Y7lsD6Z5qF/hfpqbBZ6zqtsqfdBdJAOCP4lPYn8zXfUVusXX/nZy/VqN78q+480k+FcsYX7J4puxszsWa3RlXOc8Ltz1P51yPjHwTrnh+COa31iG/VA2yOOBoir4JCA72xu5xXvNZGu6b58crR26TrMAs0LHG8DoQezDjB9qmvjMZKlKNGpyy6NpPXzutu5nLBYd7w/M+WfFOmyR+GppNF8OW97q7gx311ervkiJGCI4OQgx0Y7m74Gc1yHwy0nUP7TntdX8I/2hp1wAs6y7opY8EndHKQNuM9DkHjIr6U1fwb586y2sglfGFPm+Rcqvof73f/AAFUovA95I2LpJjD1YXt4BHj1IB5rjpcW4inSdPE4Ko6v92zi33UuZWXrsT9Tlf93Jcvn0+RxHhrRb+81C2sPDsc32ASH7PPeHYwYt83ChlfGCSwIBA6evodt8KtZ4aTxNZqQu1dunsSqnsG8wfyrp9A0MWqFbMmSaRdkl2Y9qxpj7san+f/AOquutolgt44VztRQoycniujB5jmU6bnimlJv4Uk+VdFfq+777aAsBhk/dj+L/zPOrf4VlcGbxVqJIXbiKNFGPTncccdM1ZX4U6JJGqXmpapchM7f3qpjPX7or0Cit/rlf8AmNfqlG1uVGB4V8I6P4alml02ObzJlCu8spc7R0A9Oa36QsoOCRn0pawlOU3zSd2bRioq0VZBRRRUlBRRRQBi69eMl1BZxXSW7k+Y7MD8secE+nfv37VX0G5eLWrjT3vlulwDEfYDJAA44yMnjt1rX1LTrPUYhFeQiVASQD0yQR078E9aXT9PtbFNttHsBAB54OO+OlTb3r2LuuWyLVFFFUQFUpdUsI5DHJdRKwYqdxxz6VdNU59NtJpnlkRyzjDYkYDpjpmmrdQIJ7zRbg+XNLauwzw+Mj86igk8PwuZI2sVLrjII5A4/wDrVbGl2ePuy/8Af5v8aadIsSACkhA6fvn/AMadybANW0v+G9t/wcVbt5o54xJC6uvIyDkcVUGkWQOQsoP/AF2f/GrkEKQxLHHu2qMDLEn8zSdh6j6iu7iO1gaaU4UYH4k4A/MipahvbWG8t2guE3xtjIyR06VMr2fLuM4yNtW+2WFxdq8y3Nysu7cAYgqv8hHXkAfkQetbOhX2oTzWkdwwZXt/NdtuDk5wD+lS2/hnTYyfME0/oZJOR+Ix+tXLLR9Os5xPbW/lyAEZDE8fia5JrETcbpJJp6Sf3fCNWRfooorsEFFFFABRRRQAUUUUAFFFFABRRRQAUUUUAFFFFABRRRQAUUUUAf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82A6B3B1-B891-6BE7-838E-FF1258D5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03" y="2423375"/>
            <a:ext cx="59267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br>
              <a:rPr lang="nl-NL"/>
            </a:b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46283DA-A8B0-4D9C-BA70-CDB86026C0C0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br>
              <a:rPr lang="en-US" sz="4200"/>
            </a:br>
            <a:br>
              <a:rPr lang="nl-NL" sz="2000"/>
            </a:br>
            <a:endParaRPr lang="nl-NL" sz="2000"/>
          </a:p>
          <a:p>
            <a:pPr marL="0" indent="0">
              <a:buFont typeface="Arial" panose="020B0604020202020204" pitchFamily="34" charset="0"/>
              <a:buNone/>
            </a:pPr>
            <a:endParaRPr lang="nl-NL" sz="2000"/>
          </a:p>
        </p:txBody>
      </p:sp>
      <p:pic>
        <p:nvPicPr>
          <p:cNvPr id="4" name="Afbeelding 3" descr="Comenius college">
            <a:extLst>
              <a:ext uri="{FF2B5EF4-FFF2-40B4-BE49-F238E27FC236}">
                <a16:creationId xmlns:a16="http://schemas.microsoft.com/office/drawing/2014/main" id="{26DE7525-8513-145F-9CE5-EBBB9E4C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116642"/>
            <a:ext cx="9337790" cy="6624712"/>
          </a:xfrm>
          <a:prstGeom prst="rect">
            <a:avLst/>
          </a:prstGeom>
        </p:spPr>
      </p:pic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FF6DD04F-1181-E262-EF01-6455899E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</a:rPr>
              <a:t>Doorstroomtoets (februari 2024)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0002742-55E5-4B60-B2D0-429C1328601B}"/>
              </a:ext>
            </a:extLst>
          </p:cNvPr>
          <p:cNvSpPr txBox="1">
            <a:spLocks/>
          </p:cNvSpPr>
          <p:nvPr/>
        </p:nvSpPr>
        <p:spPr>
          <a:xfrm>
            <a:off x="838199" y="2405850"/>
            <a:ext cx="9321799" cy="32925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7200" dirty="0"/>
              <a:t>Leerling in beeld – doorstroomtoets</a:t>
            </a:r>
            <a:endParaRPr lang="nl-NL" sz="7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7200" dirty="0">
                <a:solidFill>
                  <a:srgbClr val="002060"/>
                </a:solidFill>
                <a:ea typeface="+mn-lt"/>
                <a:cs typeface="+mn-lt"/>
                <a:hlinkClick r:id="rId2"/>
              </a:rPr>
              <a:t>https://cito.nl/onderwijs/primair-onderwijs/leerling-in-beeld-doorstroomtoets/hoe-werkt-het/</a:t>
            </a:r>
            <a:r>
              <a:rPr lang="nl-NL" sz="72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nl-NL" dirty="0">
              <a:ea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7200">
              <a:solidFill>
                <a:srgbClr val="002060"/>
              </a:solidFill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720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nl-NL" sz="7200" b="1" dirty="0">
                <a:solidFill>
                  <a:srgbClr val="002060"/>
                </a:solidFill>
              </a:rPr>
              <a:t>Afwijkend advies?</a:t>
            </a:r>
            <a:endParaRPr lang="nl-NL" sz="7200" b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7200" dirty="0">
                <a:solidFill>
                  <a:srgbClr val="002060"/>
                </a:solidFill>
                <a:cs typeface="Calibri"/>
              </a:rPr>
              <a:t>Heroverweging vanuit school</a:t>
            </a:r>
            <a:endParaRPr lang="nl-NL" sz="7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7200" dirty="0">
                <a:solidFill>
                  <a:srgbClr val="002060"/>
                </a:solidFill>
              </a:rPr>
              <a:t>Uitnodiging gesprek</a:t>
            </a:r>
            <a:endParaRPr lang="nl-NL" sz="72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7200" dirty="0">
                <a:solidFill>
                  <a:srgbClr val="002060"/>
                </a:solidFill>
                <a:cs typeface="Calibri"/>
              </a:rPr>
              <a:t>Toelichting voor middelbare school in Onderwijs Transparant</a:t>
            </a:r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80F6AAB0-B64A-B7DA-69E8-B5E9A23E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Meer informatie VO-scholen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F5DE52-1872-4E14-8686-0DABFBF76E61}"/>
              </a:ext>
            </a:extLst>
          </p:cNvPr>
          <p:cNvSpPr txBox="1"/>
          <p:nvPr/>
        </p:nvSpPr>
        <p:spPr>
          <a:xfrm>
            <a:off x="992413" y="1847203"/>
            <a:ext cx="918972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sz="2000" b="0" i="0" strike="noStrike" dirty="0">
                <a:solidFill>
                  <a:srgbClr val="002060"/>
                </a:solidFill>
                <a:effectLst/>
              </a:rPr>
              <a:t>Open dagen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​</a:t>
            </a:r>
            <a:endParaRPr lang="pt-BR" sz="2000" b="0" i="0" strike="noStrike">
              <a:solidFill>
                <a:srgbClr val="002060"/>
              </a:solidFill>
              <a:effectLst/>
              <a:ea typeface="Calibri"/>
              <a:cs typeface="Calibri"/>
            </a:endParaRPr>
          </a:p>
          <a:p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Website van de </a:t>
            </a:r>
            <a:r>
              <a:rPr lang="pt-BR" sz="2000" dirty="0">
                <a:solidFill>
                  <a:srgbClr val="002060"/>
                </a:solidFill>
              </a:rPr>
              <a:t>VO-</a:t>
            </a:r>
            <a:r>
              <a:rPr lang="pt-BR" sz="2000" dirty="0" err="1">
                <a:solidFill>
                  <a:srgbClr val="002060"/>
                </a:solidFill>
              </a:rPr>
              <a:t>school</a:t>
            </a:r>
            <a:endParaRPr lang="pt-BR" sz="2000" err="1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Flyers</a:t>
            </a:r>
            <a:endParaRPr lang="pt-BR" sz="2000">
              <a:solidFill>
                <a:srgbClr val="002060"/>
              </a:solidFill>
              <a:cs typeface="Calibri"/>
            </a:endParaRPr>
          </a:p>
          <a:p>
            <a:endParaRPr lang="pt-BR" sz="2000" u="sng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Sites</a:t>
            </a:r>
            <a:r>
              <a:rPr lang="pt-BR" sz="2000" b="1" i="0" dirty="0">
                <a:solidFill>
                  <a:srgbClr val="002060"/>
                </a:solidFill>
                <a:effectLst/>
              </a:rPr>
              <a:t>:</a:t>
            </a:r>
            <a:endParaRPr lang="nl-NL" sz="2000" b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l-NL" sz="2000" dirty="0">
                <a:solidFill>
                  <a:srgbClr val="002060"/>
                </a:solidFill>
                <a:hlinkClick r:id="rId2"/>
              </a:rPr>
              <a:t>www.vogids.nl</a:t>
            </a:r>
            <a:r>
              <a:rPr lang="nl-NL" sz="2000" dirty="0">
                <a:solidFill>
                  <a:srgbClr val="002060"/>
                </a:solidFill>
              </a:rPr>
              <a:t> </a:t>
            </a:r>
            <a:endParaRPr lang="nl-NL" sz="2000">
              <a:solidFill>
                <a:srgbClr val="002060"/>
              </a:solidFill>
              <a:cs typeface="Calibri"/>
            </a:endParaRPr>
          </a:p>
          <a:p>
            <a:r>
              <a:rPr lang="nl-NL" sz="2000" dirty="0">
                <a:solidFill>
                  <a:srgbClr val="002060"/>
                </a:solidFill>
                <a:cs typeface="Calibri"/>
                <a:hlinkClick r:id="rId3"/>
              </a:rPr>
              <a:t>www.koersvo.nl/voor-ouders/de-overstaproute/</a:t>
            </a:r>
            <a:r>
              <a:rPr lang="nl-NL" sz="2000" dirty="0">
                <a:solidFill>
                  <a:srgbClr val="002060"/>
                </a:solidFill>
                <a:cs typeface="Calibri"/>
              </a:rPr>
              <a:t> </a:t>
            </a:r>
            <a:endParaRPr lang="nl-NL"/>
          </a:p>
          <a:p>
            <a:r>
              <a:rPr lang="nl-NL" sz="2000" dirty="0">
                <a:solidFill>
                  <a:srgbClr val="002060"/>
                </a:solidFill>
                <a:hlinkClick r:id="rId4"/>
              </a:rPr>
              <a:t>www.koersvo.schoolprofielen.nl</a:t>
            </a:r>
            <a:r>
              <a:rPr lang="nl-NL" sz="2000" dirty="0">
                <a:solidFill>
                  <a:srgbClr val="002060"/>
                </a:solidFill>
              </a:rPr>
              <a:t> </a:t>
            </a:r>
            <a:endParaRPr lang="nl-NL" sz="20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2060"/>
                </a:solidFill>
                <a:hlinkClick r:id="rId5"/>
              </a:rPr>
              <a:t>www.scholenopdekaart.nl</a:t>
            </a:r>
            <a:r>
              <a:rPr lang="pt-BR" sz="2000" b="0" i="0" dirty="0">
                <a:solidFill>
                  <a:srgbClr val="002060"/>
                </a:solidFill>
                <a:effectLst/>
                <a:hlinkClick r:id="rId5"/>
              </a:rPr>
              <a:t>​</a:t>
            </a:r>
            <a:endParaRPr lang="en-US" sz="2000">
              <a:solidFill>
                <a:srgbClr val="002060"/>
              </a:solidFill>
            </a:endParaRPr>
          </a:p>
          <a:p>
            <a:r>
              <a:rPr lang="nl-NL" sz="2000" strike="noStrike" dirty="0">
                <a:solidFill>
                  <a:srgbClr val="002060"/>
                </a:solidFill>
                <a:hlinkClick r:id="rId6"/>
              </a:rPr>
              <a:t>www.onderwijsinspectie.nl</a:t>
            </a:r>
            <a:endParaRPr lang="nl-NL" sz="2000"/>
          </a:p>
          <a:p>
            <a:r>
              <a:rPr lang="pt-BR" sz="2000" b="0" i="0" strike="noStrike" dirty="0">
                <a:solidFill>
                  <a:srgbClr val="002060"/>
                </a:solidFill>
                <a:effectLst/>
                <a:hlinkClick r:id="rId7"/>
              </a:rPr>
              <a:t>www.</a:t>
            </a:r>
            <a:r>
              <a:rPr lang="nl-NL" sz="2000" b="0" i="0" strike="noStrike" dirty="0">
                <a:solidFill>
                  <a:srgbClr val="002060"/>
                </a:solidFill>
                <a:effectLst/>
                <a:hlinkClick r:id="rId7"/>
              </a:rPr>
              <a:t>rijksoverheid.nl</a:t>
            </a:r>
            <a:r>
              <a:rPr lang="nl-NL" sz="2000" dirty="0">
                <a:solidFill>
                  <a:srgbClr val="002060"/>
                </a:solidFill>
              </a:rPr>
              <a:t> </a:t>
            </a:r>
            <a:endParaRPr lang="nl-NL" sz="2000">
              <a:solidFill>
                <a:srgbClr val="000000"/>
              </a:solidFill>
              <a:cs typeface="Calibri" panose="020F0502020204030204"/>
            </a:endParaRPr>
          </a:p>
          <a:p>
            <a:endParaRPr lang="nl-NL" sz="200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3259B620-99CC-F7A9-5BD9-FAB63BB98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Schoolkeuze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46283DA-A8B0-4D9C-BA70-CDB86026C0C0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br>
              <a:rPr lang="en-US" sz="4200"/>
            </a:br>
            <a:br>
              <a:rPr lang="nl-NL" sz="2000"/>
            </a:br>
            <a:endParaRPr lang="nl-NL" sz="2000"/>
          </a:p>
          <a:p>
            <a:pPr marL="0" indent="0">
              <a:buFont typeface="Arial" panose="020B0604020202020204" pitchFamily="34" charset="0"/>
              <a:buNone/>
            </a:pPr>
            <a:endParaRPr lang="nl-NL" sz="200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0002742-55E5-4B60-B2D0-429C1328601B}"/>
              </a:ext>
            </a:extLst>
          </p:cNvPr>
          <p:cNvSpPr txBox="1">
            <a:spLocks/>
          </p:cNvSpPr>
          <p:nvPr/>
        </p:nvSpPr>
        <p:spPr>
          <a:xfrm>
            <a:off x="990599" y="19780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br>
              <a:rPr lang="nl-NL" sz="2000"/>
            </a:br>
            <a:br>
              <a:rPr lang="en-US" sz="4200"/>
            </a:br>
            <a:br>
              <a:rPr lang="nl-NL" sz="2000"/>
            </a:br>
            <a:endParaRPr lang="nl-NL" sz="2000"/>
          </a:p>
          <a:p>
            <a:pPr marL="0" indent="0">
              <a:buFont typeface="Arial" panose="020B0604020202020204" pitchFamily="34" charset="0"/>
              <a:buNone/>
            </a:pPr>
            <a:endParaRPr lang="nl-NL" sz="200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F5DE52-1872-4E14-8686-0DABFBF76E61}"/>
              </a:ext>
            </a:extLst>
          </p:cNvPr>
          <p:cNvSpPr txBox="1"/>
          <p:nvPr/>
        </p:nvSpPr>
        <p:spPr>
          <a:xfrm>
            <a:off x="1043136" y="1823810"/>
            <a:ext cx="9189720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nl-NL" sz="2000" dirty="0">
                <a:solidFill>
                  <a:srgbClr val="002060"/>
                </a:solidFill>
              </a:rPr>
              <a:t>VO-gids 2024 of de website</a:t>
            </a:r>
            <a:r>
              <a:rPr lang="nl-NL" sz="20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nl-NL" sz="2000" dirty="0">
                <a:solidFill>
                  <a:srgbClr val="002060"/>
                </a:solidFill>
                <a:hlinkClick r:id="rId2"/>
              </a:rPr>
              <a:t>www.vogids.nl</a:t>
            </a:r>
            <a:endParaRPr lang="nl-NL" sz="2000" dirty="0">
              <a:solidFill>
                <a:srgbClr val="002060"/>
              </a:solidFill>
              <a:cs typeface="Calibri"/>
            </a:endParaRPr>
          </a:p>
          <a:p>
            <a:endParaRPr lang="nl-NL" sz="200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rgbClr val="002060"/>
                </a:solidFill>
              </a:rPr>
              <a:t>Website van</a:t>
            </a:r>
            <a:r>
              <a:rPr lang="nl-NL" sz="2000" b="0" i="0" u="none" strike="noStrike" dirty="0">
                <a:solidFill>
                  <a:srgbClr val="002060"/>
                </a:solidFill>
                <a:effectLst/>
              </a:rPr>
              <a:t> de </a:t>
            </a:r>
            <a:r>
              <a:rPr lang="nl-NL" sz="2000" dirty="0">
                <a:solidFill>
                  <a:srgbClr val="002060"/>
                </a:solidFill>
              </a:rPr>
              <a:t>keuzeschool</a:t>
            </a:r>
            <a:endParaRPr lang="nl-NL" dirty="0"/>
          </a:p>
          <a:p>
            <a:pPr algn="l" rtl="0" fontAlgn="base"/>
            <a:endParaRPr lang="nl-NL" sz="2000">
              <a:solidFill>
                <a:srgbClr val="002060"/>
              </a:solidFill>
            </a:endParaRPr>
          </a:p>
          <a:p>
            <a:pPr fontAlgn="base"/>
            <a:r>
              <a:rPr lang="nl-NL" sz="2000" b="0" i="0" u="none" strike="noStrike" dirty="0">
                <a:solidFill>
                  <a:srgbClr val="002060"/>
                </a:solidFill>
                <a:effectLst/>
              </a:rPr>
              <a:t>Open dag </a:t>
            </a:r>
            <a:r>
              <a:rPr lang="nl-NL" sz="2000" b="0" i="0" u="none" strike="noStrike" dirty="0">
                <a:solidFill>
                  <a:srgbClr val="002060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nl-NL" sz="2000" dirty="0">
                <a:solidFill>
                  <a:srgbClr val="002060"/>
                </a:solidFill>
                <a:sym typeface="Wingdings" panose="05000000000000000000" pitchFamily="2" charset="2"/>
              </a:rPr>
              <a:t>sfeerimpressie</a:t>
            </a:r>
            <a:br>
              <a:rPr lang="nl-NL" sz="2000" b="0" i="0" u="none" strike="noStrike" dirty="0">
                <a:effectLst/>
              </a:rPr>
            </a:br>
            <a:r>
              <a:rPr lang="en-US" sz="2000" b="0" i="0" dirty="0">
                <a:solidFill>
                  <a:srgbClr val="002060"/>
                </a:solidFill>
                <a:effectLst/>
              </a:rPr>
              <a:t>​</a:t>
            </a:r>
            <a:br>
              <a:rPr lang="nl-NL" sz="2000" dirty="0"/>
            </a:br>
            <a:r>
              <a:rPr lang="nl-NL" sz="2000" b="1" dirty="0">
                <a:solidFill>
                  <a:srgbClr val="002060"/>
                </a:solidFill>
              </a:rPr>
              <a:t>Lesmiddagen </a:t>
            </a:r>
            <a:r>
              <a:rPr lang="nl-NL" sz="2000" dirty="0">
                <a:solidFill>
                  <a:srgbClr val="002060"/>
                </a:solidFill>
                <a:sym typeface="Wingdings" panose="05000000000000000000" pitchFamily="2" charset="2"/>
              </a:rPr>
              <a:t> ervaren hoe een middag op school is</a:t>
            </a:r>
            <a:endParaRPr lang="en-US" sz="2000" b="0" i="0" dirty="0">
              <a:solidFill>
                <a:srgbClr val="002060"/>
              </a:solidFill>
              <a:effectLst/>
              <a:cs typeface="Calibri"/>
            </a:endParaRPr>
          </a:p>
          <a:p>
            <a:endParaRPr lang="en-US" sz="2000">
              <a:solidFill>
                <a:srgbClr val="002060"/>
              </a:solidFill>
              <a:cs typeface="Calibri"/>
            </a:endParaRPr>
          </a:p>
          <a:p>
            <a:r>
              <a:rPr lang="nl-NL" sz="2000" dirty="0">
                <a:solidFill>
                  <a:srgbClr val="002060"/>
                </a:solidFill>
                <a:cs typeface="Calibri"/>
              </a:rPr>
              <a:t>Aansluiten bij mogelijkheden en talenten van uw kind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 </a:t>
            </a:r>
          </a:p>
          <a:p>
            <a:br>
              <a:rPr lang="en-US" sz="2000" dirty="0">
                <a:cs typeface="Calibri"/>
              </a:rPr>
            </a:br>
            <a:r>
              <a:rPr lang="nl-NL" sz="2000" dirty="0">
                <a:solidFill>
                  <a:srgbClr val="002060"/>
                </a:solidFill>
                <a:cs typeface="Calibri"/>
              </a:rPr>
              <a:t>Begeleiding / werkwijze van de school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 </a:t>
            </a:r>
          </a:p>
          <a:p>
            <a:br>
              <a:rPr lang="nl-NL" sz="2000" b="0" i="0" u="none" strike="noStrike" dirty="0">
                <a:effectLst/>
              </a:rPr>
            </a:br>
            <a:r>
              <a:rPr lang="nl-NL" sz="2000" b="0" i="0" u="none" strike="noStrike" dirty="0">
                <a:solidFill>
                  <a:srgbClr val="002060"/>
                </a:solidFill>
                <a:effectLst/>
              </a:rPr>
              <a:t>Ervaringen broer(s</a:t>
            </a:r>
            <a:r>
              <a:rPr lang="nl-NL" sz="2000" dirty="0">
                <a:solidFill>
                  <a:srgbClr val="002060"/>
                </a:solidFill>
              </a:rPr>
              <a:t>), </a:t>
            </a:r>
            <a:r>
              <a:rPr lang="nl-NL" sz="2000" b="0" i="0" u="none" strike="noStrike" dirty="0">
                <a:solidFill>
                  <a:srgbClr val="002060"/>
                </a:solidFill>
                <a:effectLst/>
              </a:rPr>
              <a:t>zus(sen)</a:t>
            </a:r>
            <a:r>
              <a:rPr lang="nl-NL" sz="2000" dirty="0">
                <a:solidFill>
                  <a:srgbClr val="002060"/>
                </a:solidFill>
              </a:rPr>
              <a:t> of familieleden</a:t>
            </a:r>
            <a:endParaRPr lang="nl-NL" sz="2000" b="0" i="0" u="none" strike="noStrike" dirty="0">
              <a:effectLst/>
            </a:endParaRPr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BFEF3405-116F-DA2C-4840-B9930006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99948"/>
            <a:ext cx="10722429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Aanmelding 18 maart – 1 april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F5DE52-1872-4E14-8686-0DABFBF76E61}"/>
              </a:ext>
            </a:extLst>
          </p:cNvPr>
          <p:cNvSpPr txBox="1"/>
          <p:nvPr/>
        </p:nvSpPr>
        <p:spPr>
          <a:xfrm>
            <a:off x="894443" y="2102041"/>
            <a:ext cx="9189720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nl-NL" sz="2000" b="1" i="0" strike="noStrike" dirty="0">
                <a:solidFill>
                  <a:srgbClr val="002060"/>
                </a:solidFill>
                <a:effectLst/>
              </a:rPr>
              <a:t>Meenemen</a:t>
            </a:r>
            <a:r>
              <a:rPr lang="nl-NL" sz="2000" b="1" dirty="0">
                <a:solidFill>
                  <a:srgbClr val="002060"/>
                </a:solidFill>
              </a:rPr>
              <a:t> naar de inschrijving op de VO-school</a:t>
            </a:r>
            <a:endParaRPr lang="nl-NL" sz="2000" dirty="0">
              <a:solidFill>
                <a:srgbClr val="002060"/>
              </a:solidFill>
            </a:endParaRPr>
          </a:p>
          <a:p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Het adviesformulier met daarin een unieke</a:t>
            </a:r>
            <a:r>
              <a:rPr lang="nl-NL" sz="2000" b="0" i="0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nl-NL" sz="2000" dirty="0">
                <a:solidFill>
                  <a:srgbClr val="002060"/>
                </a:solidFill>
              </a:rPr>
              <a:t>inschrijfcode</a:t>
            </a:r>
            <a:r>
              <a:rPr lang="nl-NL" sz="2000" b="0" i="0" strike="noStrike" dirty="0">
                <a:solidFill>
                  <a:srgbClr val="002060"/>
                </a:solidFill>
                <a:effectLst/>
              </a:rPr>
              <a:t> en de voorkeurslijst</a:t>
            </a:r>
            <a:r>
              <a:rPr lang="nl-NL" sz="2000" dirty="0">
                <a:solidFill>
                  <a:srgbClr val="002060"/>
                </a:solidFill>
              </a:rPr>
              <a:t>. Deze krijgt u tijdens het schooladviesgesprek.</a:t>
            </a: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Identiteitsbewijs</a:t>
            </a:r>
            <a:endParaRPr lang="nl-NL" sz="2000" b="0" i="0" strike="noStrike" dirty="0">
              <a:solidFill>
                <a:srgbClr val="002060"/>
              </a:solidFill>
              <a:effectLst/>
              <a:ea typeface="Calibri"/>
              <a:cs typeface="Calibri"/>
            </a:endParaRPr>
          </a:p>
          <a:p>
            <a:endParaRPr lang="nl-NL" sz="2000" dirty="0">
              <a:solidFill>
                <a:srgbClr val="002060"/>
              </a:solidFill>
              <a:cs typeface="Calibri" panose="020F0502020204030204"/>
            </a:endParaRPr>
          </a:p>
          <a:p>
            <a:pPr fontAlgn="base"/>
            <a:r>
              <a:rPr lang="nl-NL" sz="2000" dirty="0">
                <a:solidFill>
                  <a:srgbClr val="002060"/>
                </a:solidFill>
              </a:rPr>
              <a:t>Kijk op de website van uw keuzeschool om te zien wat u eventueel nog meer moet meenemen</a:t>
            </a:r>
            <a:endParaRPr lang="nl-NL" sz="2000" dirty="0">
              <a:cs typeface="Calibri" panose="020F0502020204030204"/>
            </a:endParaRPr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4DC7B573-0237-B63F-5E38-A231786C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08805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Acties en belangrijke datums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F5DE52-1872-4E14-8686-0DABFBF76E61}"/>
              </a:ext>
            </a:extLst>
          </p:cNvPr>
          <p:cNvSpPr txBox="1"/>
          <p:nvPr/>
        </p:nvSpPr>
        <p:spPr>
          <a:xfrm>
            <a:off x="773171" y="1848517"/>
            <a:ext cx="9189720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pt-BR" sz="2000" b="1" i="0" strike="noStrike" dirty="0">
                <a:solidFill>
                  <a:srgbClr val="002060"/>
                </a:solidFill>
                <a:effectLst/>
              </a:rPr>
              <a:t>Nu:</a:t>
            </a:r>
            <a:endParaRPr lang="pt-BR" sz="2000" b="1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b="0" i="0" strike="noStrike" dirty="0">
                <a:solidFill>
                  <a:srgbClr val="002060"/>
                </a:solidFill>
                <a:effectLst/>
              </a:rPr>
              <a:t>Bespreek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pt-BR" sz="2000" b="0" i="0" strike="noStrike" dirty="0" err="1">
                <a:solidFill>
                  <a:srgbClr val="002060"/>
                </a:solidFill>
                <a:effectLst/>
              </a:rPr>
              <a:t>wat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 de </a:t>
            </a:r>
            <a:r>
              <a:rPr lang="pt-BR" sz="2000" b="0" i="0" strike="noStrike" dirty="0" err="1">
                <a:solidFill>
                  <a:srgbClr val="002060"/>
                </a:solidFill>
                <a:effectLst/>
              </a:rPr>
              <a:t>wensen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pt-BR" sz="2000" b="0" i="0" strike="noStrike" dirty="0" err="1">
                <a:solidFill>
                  <a:srgbClr val="002060"/>
                </a:solidFill>
                <a:effectLst/>
              </a:rPr>
              <a:t>zijn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 van </a:t>
            </a:r>
            <a:r>
              <a:rPr lang="pt-BR" sz="2000" b="0" i="0" strike="noStrike" dirty="0" err="1">
                <a:solidFill>
                  <a:srgbClr val="002060"/>
                </a:solidFill>
                <a:effectLst/>
              </a:rPr>
              <a:t>uw</a:t>
            </a:r>
            <a:r>
              <a:rPr lang="pt-BR" sz="2000" b="0" i="0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kind</a:t>
            </a:r>
            <a:endParaRPr lang="nl-NL" sz="2000" dirty="0" err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 err="1">
                <a:solidFill>
                  <a:srgbClr val="002060"/>
                </a:solidFill>
              </a:rPr>
              <a:t>Maak</a:t>
            </a:r>
            <a:r>
              <a:rPr lang="pt-BR" sz="2000" dirty="0">
                <a:solidFill>
                  <a:srgbClr val="002060"/>
                </a:solidFill>
              </a:rPr>
              <a:t> top 3 </a:t>
            </a:r>
            <a:r>
              <a:rPr lang="pt-BR" sz="2000" dirty="0" err="1">
                <a:solidFill>
                  <a:srgbClr val="002060"/>
                </a:solidFill>
              </a:rPr>
              <a:t>geschikte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scholen</a:t>
            </a:r>
            <a:endParaRPr lang="nl-NL" sz="2000" u="sng" dirty="0" err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Bezoeken open dagen en lesmiddagen 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(zie </a:t>
            </a:r>
            <a:r>
              <a:rPr lang="pt-BR" sz="2000" b="0" i="0" dirty="0" err="1">
                <a:solidFill>
                  <a:srgbClr val="002060"/>
                </a:solidFill>
                <a:effectLst/>
              </a:rPr>
              <a:t>schoolwebsites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)</a:t>
            </a:r>
            <a:endParaRPr lang="nl-NL" sz="2000" u="sng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endParaRPr lang="pt-BR" sz="2000" u="sng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L</a:t>
            </a:r>
            <a:r>
              <a:rPr lang="nl-NL" sz="2000" b="1" i="0" dirty="0">
                <a:solidFill>
                  <a:srgbClr val="002060"/>
                </a:solidFill>
                <a:effectLst/>
              </a:rPr>
              <a:t>ater:</a:t>
            </a:r>
            <a:endParaRPr lang="nl-NL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b="0" i="0" dirty="0">
                <a:solidFill>
                  <a:srgbClr val="002060"/>
                </a:solidFill>
                <a:effectLst/>
              </a:rPr>
              <a:t>Deelnemen </a:t>
            </a:r>
            <a:r>
              <a:rPr lang="nl-NL" sz="2000" dirty="0">
                <a:solidFill>
                  <a:srgbClr val="002060"/>
                </a:solidFill>
              </a:rPr>
              <a:t>schooladviesgesprek op 23</a:t>
            </a:r>
            <a:r>
              <a:rPr lang="nl-NL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nl-NL" sz="2000" dirty="0">
                <a:solidFill>
                  <a:srgbClr val="002060"/>
                </a:solidFill>
              </a:rPr>
              <a:t>of 24 januari</a:t>
            </a:r>
            <a:endParaRPr lang="nl-NL" sz="2000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Uitslag doorstroomtoets en definitieve advies uiterlijk 24 maart</a:t>
            </a: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l-NL" sz="2000" b="0" i="0" dirty="0">
                <a:solidFill>
                  <a:srgbClr val="002060"/>
                </a:solidFill>
                <a:effectLst/>
              </a:rPr>
              <a:t>Aanmelden </a:t>
            </a:r>
            <a:r>
              <a:rPr lang="nl-NL" sz="2000" dirty="0">
                <a:solidFill>
                  <a:srgbClr val="002060"/>
                </a:solidFill>
              </a:rPr>
              <a:t>van 18 maart tot 1 april op de school van uw keuze</a:t>
            </a:r>
            <a:endParaRPr lang="nl-NL" sz="2000" u="sng" dirty="0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Op 10 april centrale loting </a:t>
            </a:r>
            <a:endParaRPr lang="nl-NL" sz="2000" u="sng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Na 10 april (bij uitloten) inschrijven bij school tweede keuze</a:t>
            </a:r>
            <a:endParaRPr lang="nl-NL" sz="2000" b="0" i="0" strike="noStrike" dirty="0">
              <a:effectLst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2C9C6780-D8FA-7D89-4D86-CFA2B3DA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699" y="4895129"/>
            <a:ext cx="10722429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Vragen?</a:t>
            </a:r>
          </a:p>
        </p:txBody>
      </p:sp>
      <p:pic>
        <p:nvPicPr>
          <p:cNvPr id="3" name="Afbeelding 2" descr="Soru Nedir? | Soru anlamı ne demek?">
            <a:extLst>
              <a:ext uri="{FF2B5EF4-FFF2-40B4-BE49-F238E27FC236}">
                <a16:creationId xmlns:a16="http://schemas.microsoft.com/office/drawing/2014/main" id="{598D584C-FEB5-8752-4EFD-59BFDE69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73" y="2301270"/>
            <a:ext cx="5440277" cy="25963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71FAE40-ED38-0AEB-8478-D8121BD1EBEC}"/>
              </a:ext>
            </a:extLst>
          </p:cNvPr>
          <p:cNvSpPr txBox="1"/>
          <p:nvPr/>
        </p:nvSpPr>
        <p:spPr>
          <a:xfrm>
            <a:off x="2560696" y="1309511"/>
            <a:ext cx="74939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b="1" dirty="0">
                <a:solidFill>
                  <a:srgbClr val="002060"/>
                </a:solidFill>
                <a:cs typeface="Segoe UI"/>
              </a:rPr>
              <a:t>Deze presentatie kunt u later terugvinden op onze schoolwebsite</a:t>
            </a:r>
            <a:r>
              <a:rPr lang="nl-NL" sz="2000" dirty="0">
                <a:solidFill>
                  <a:srgbClr val="002060"/>
                </a:solidFill>
                <a:cs typeface="Segoe UI"/>
              </a:rPr>
              <a:t>​</a:t>
            </a:r>
            <a:endParaRPr lang="nl-NL" dirty="0"/>
          </a:p>
        </p:txBody>
      </p:sp>
      <p:pic>
        <p:nvPicPr>
          <p:cNvPr id="8" name="Afbeelding 7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878FE85F-AC6E-BCE8-0D38-BB7B2382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Programma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15385"/>
            <a:ext cx="10515600" cy="4127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nl-NL" sz="2000" dirty="0">
                <a:solidFill>
                  <a:srgbClr val="002060"/>
                </a:solidFill>
              </a:rPr>
              <a:t>Voortgezet onderwijssoorten</a:t>
            </a: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</a:rPr>
              <a:t>Traject van advisering </a:t>
            </a: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</a:rPr>
              <a:t>Tijdspad</a:t>
            </a: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Doorstroomtoets</a:t>
            </a:r>
            <a:endParaRPr lang="nl-NL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Acties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 algn="ctr" fontAlgn="base">
              <a:buNone/>
            </a:pPr>
            <a:br>
              <a:rPr lang="nl-NL" sz="2000" b="1" dirty="0"/>
            </a:br>
            <a:r>
              <a:rPr lang="nl-NL" sz="2000" b="1" dirty="0">
                <a:solidFill>
                  <a:srgbClr val="002060"/>
                </a:solidFill>
              </a:rPr>
              <a:t>Deze presentatie kunt u later terugvinden op onze schoolwebsite</a:t>
            </a:r>
            <a:endParaRPr lang="nl-NL" sz="2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D8C7192B-1E89-2118-3312-E84FAA95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-559525" y="-296863"/>
            <a:ext cx="1299754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>
                <a:solidFill>
                  <a:srgbClr val="002060"/>
                </a:solidFill>
              </a:rPr>
              <a:t>Tijd om uit te vliegen…..</a:t>
            </a:r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FfAh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7dD6VoQLUUCcVdgjr5+TPfSJYkqyicU2JMCrCrwKybNVERRUijmhVqRVqS0Ki1PGuaRFqeJaQmyWJcVq6RjzDxWcgVRliAPU8U6HXdIsXb7RfRg/3V+Y/pWVWpGCvJ2M5RlO6irlzWLNZpdzDJqmLONf4RVDU/Gtjv22lrLL/tP8o/xrBuPFOrzOQvkQJngImT+ZrzKubYWmviv6HVRwOJklpb1OxS2A524qvcalpdplZryLcP4UO4/kK4a6vL26/wCPq6llHoWwPyHFQ7dpG3gY6AcV5dbiH/n3D7zvhlTf8SX3HZv4usoGb7NazTsOm4hB/U1l33ivUZmJhENsP9ldx/M/4VgdMn9aOnpXlVs4xdV/Fb0Ounl2Hhra/qWri9vLo5uLueTPZn4/LpURwoPQd6jXkcA09FOOf1NeRUqTm7zdztjGMVaKDPf2oRv5U7b8ppgU5HynpWegx4YZ6EUd+h/pQUYLu4XHrxVWfVNLt22z6lao/dfNBb8hzThSnN2gm2KUox3di4p5wMdKlj+bjn+Vc/P4r0WF/laWY4/5Zpx+tUZvGUgP+j2KhfWR+f0rvpZJjq3w0n89PzOWpj8PDeaOuSMKOoPPU1MoOa821HxhrpidoBBDjphAfxrzjXvGfia4leOXV7gKDjah2/yr0qPCWNqfG1H8TinnNBaRTZ9IPcW8Clp544wP7zCq7+INIjXc17GRnjbzXzt4Uvby91Iefcyysf77kn9a7WWF/LPzHj3r0afBdNL97Ub9Ecks6bfuw+89Lm8YacnECSS9s4wKryeNOAsVrg9txrzWL+1Mny1QL2y3WrVt/aBYtMqrg9M5r0KPC+XQ3g36s555nXltZHZah4q1NbdpEmjRgDgAV5L4j8aeJp7l0fVpgoPRDiu0uifszAndxyoHNeUa8dt5LwR8xGMV69HK8HStyUl9xxzxVaT1kxs+qahcNunvp5CfWQ1u+DZGN9g5J9648Sc9h+NdD4SmEd2GY9K9C0YbIwld7s9IV4w43Pg+mau2s0XlY3L+dc210shyQv1NWLa4wvylR+FRzFWOg3xnOGHFRSMvJ4xWX564GZBnPbinm6UZ+YVLnYfKXtLKEybsD8a43x9PtnKjAUCuhsLyNXduK4Pxvqkc2oyKjDg4xRGqmKVNswDN8/PrXS+EbpYrpWHBrj3myc5X86tadqi2r7j2rXnG6LPXJdUyv3u3c1Rm1YD+IV51ceJyf+Wiisy48R8/8fA/OqU29kQ6b6s9Mm1kD/loB7VRn1pef3g4968zuPEcZPNwfwNUZfEEfO1narSqPoS+RbyPSrnXI1B/efrWdPrqZ++TXnsmtsfuRt+VQvql033IiKf1eo9yfa0l1O8m1pSNuf1qhPqSsTyBXGG8vWPQD8aQyXbfekA+lUsIyfrcVsjqXvV/vCoHvol6uPzrmSsrH5pmpphH8TsfxrRYTzE8c+x0L6nAv/LQZqN9ciXgOTWF5UY7E/jRsTsoqlhIkvGzNSXWwfuqxqtJq0rH5VqphfQUmPatVhoIyeKqPqTPqFy3AyKiNxct/FigClCMegNaKlFdDJ1ZPdjC0x6uaHBwPnPvUwgdv4TUq2Uzfw1rGi5fDEh1O7KOztk/nSiJa1Y9LlY88VZi0jP3q6YYCtL7Ji68F1MLy17Cl8v0Wuli0mIdatpp1uuPlzXXDKar+JpGUsZBHJLbyN0U1ILKZj9011v2WJeAgpkkSjoo/KumOUQXxSMvrl9kfYEEftV2JPaoEaNcbmAqU3cKe9fnVSpGPxM+1hTlLZFxF9qkArLfUmx8keKqy39w2f3m0e1efVzKhT63OqGEqvodAWRB8zKPqahk1GzhGTJu/wB3mufMhkBZmY/jUeR9K8ytnlvgj951QwH8zNyXXUUfuYCx9WOKqT61fvwjpEP9kc1mtSckCvMrZtip/at6HVDCUo9Lj7mWadszTSSexbiolXqakKt/kU0tDEu6WWNB6s1eZOc6j1bbOqKjHbQNtAHNZupeI9D08Frm/jH+4C38qy08eaTOxFlDNPgfeb5R/jWtPLsVV+Cm/uInjKFP4po6eJZPKGTk56mnurZ/CuPn8W3jD9zDbRfgWI/OsHxB4s1vyD5WoGI/9M1Arup8O4yp8SS+ZyVM3w8drv5Hp5jwuTx9eKqT3+n2zkS31tG3UguM14/pupX2oB2vLy4nY/3pDV0Rny+uM9fmrvp8KP8A5eVPuRySzxP4IfeegX3jLQrH773MoxyyxHA/PFYy/E7TpZTFaaXcN6NI4Uf1riNZVRZsd4H0Oa5/SpNt3k88/SvQpcM4KPxJv5/5HFUznEN6WXyPVpvHOpyORb2ttAo6FgWz+tULvxPrVyNpvjCP+mQC1zKXCIxPHI5BNJ9sUE5J69OK9Clk+DpfDSX5/mc88fiJ7zZT8V319J8s99dyj0edmFZ3hlyLo7ePY96Z4guEZyVJ57dqpaNciObcTXoRpxhH3UcjcpatneRMWcbuB9aseYueZMj0PrXMLqqo2dwHuaH1xBn5l9+absNM37yZfJfkZwcHNedas4+0tyueelbV5r8TRsu/kjtXL3M8byMxYDPq1XHcqMHe50PgmULq8ffIPSvRHnRc5yDjvXkGjapb6ffJO06KB15rWvPG9ju5ulYe1KbbeiDls9z0a1vo1U5YU5tViUHDDmvH5fG1upIiaV+ewNZ9x4wunB8qO459MgU40aj+yRKcV1R7Pd62oiOJMcYrzLWblZLx2LLyfWuWn17VJv8AljJj3qobrU3PRV+praOGmSsRBM6beM9at6dffZZNwY1xrNqDfeugB7CmmKdvvXUp+nFU8LJrcHi4fynoz+Jthz5iD6mmf8JksYIa5jH0rzn7Mp+80jfVjQLWEEfuwSfXnNCwS6sh4tdInoL+PLVD81wD9DUL/EG2H3Vmk+gNUPDXw88Qa0EkisFs7Zv+W9yNgI9h1P5V6b4Y+Feh6eyy6iX1KcHo42xg/wC6Ov4msalChDdtlxq1Z7JI4zQvE2taxL5Wj6BeXRJwWHCj6seBXF61qmpyanc+bAI5BIQw3g4IOMZFfU1pawW8UcNvFHHEpG1I1AUfgK+XvE0WzxHqSDtdSf8AoRqsJTpSk7RJrznFLUy2utQb+NR+tRM1233rlvwqx5ftQUJNegqcVsjjc5PdlQxM33ppG/GjyI/4gT9TVwRHsD+VKIJD0U1aXkS33KghjHRBTti/3QKtrayH+A/lT1sZj/AcVShJ9CbopAcUo/zxWkmmTkdMVNHpEjAHpWioVH0J54rqZAzRt9q300NjySRUy6LGBls1pHCVGQ60F1OZKmk8tm7V1Q0qFRyhPpTvsUS8LHj8K3jgJdWR9YicqLeRuimnrYzN/CRXsvwO8G6d4s8Wmx1KIm3SPcQOK9wuf2fvB8jARGaPPTDGlKhSpy5ZNlKpKSvFHxemmyGp49LA+8a+srz9nTRixFvqEyenzVjXP7OjZP2fVGwOmcVvCOERm3VPmxNOiHUVMlpEv8Ir3m7/AGe9Xj/1WoIx7Ar1rJuvgT4ojB2SRv8AhXZCWFW1jJqqzyFYV5wo/KnKoH8Ir0m4+Dni+Dpbo49jWZcfDPxbASG01j9DXTGtS6NGTjLqjjV6/wBKeOldBN4J8TQn59Kn49BVZ/D+tQgh9MuR/wAArZVIvqZSRmJUq9anOm6hGf3lpOP+AGoijK2GUqfQirUrmchCtRSrz+NWdjYzg49aikXoDV3IW59UJzySTUnSucPiSJR8keaqXPiO4Y/JhRX4O8sxNXc/VnmFCB1cmccVCZIgdrSKPqa4i51q9cEecQPasaW+mNyGkncjv81XHh6cn707GEs4ivhielzahYW6FpblAB71mT+KtKUfuS8p9hXE6heRG1YZycVlWN2ioQWHWuuHDlBfFJs5ZZzVekUkdjqHjwW8qxpYZJ6FmqGTxfqk2PJEUQPovNcPq90rXCNuGBUq6pEijMijHvXbTyXBwV+TXzOWWZYmT+I0Nb1vWGuArahMFJ5UNipILl2jUvIXOP4jmuW1fVrdpAzTx8e9Qf8ACSWcaczD8K76eHpQVoRt6I5JVqkn7zN/xBPG9qyrms7w3MsZbdisG+8TWkilR5jfQVQj8R+UT5VvIa09nJ9COZXvc7/WtQvI7Fm02OOSfsrnAxXOHVNcni26hZwQj1VuawZPEuoSf6q1wPc1Vm1HWrgfdRfwoVCXYbqx7nY6Te+UCGIFXX1ZNvMgFedH+13HNyEHtUZs7yQfvb6Q59K09hLqyfaxWx22o6vC0JTzxz71iLqtvDJuMyDHvWGNIU/6ySV/q1SR6Pb/APPEn6nNP2C6sFW8jZl8UWi/8tlP0qpL4ujz8u5voKrLpsK/dt1B+lPFntHyxAfhTWHgL2suhXuPEMs7ZW1mb8KhGrahn93ZY92ar5s5uCIzSpYTFeUxWiowXQXtp9zNfUNYkHSBPqc1A76pIfmu1H+6tbg0yZsALz6d6u2fhPWrwhbbTbuYk/wQsapU4roS6k31OSNtcN/rLyVvpxTTYxn70krfVq9Cvvhr4psdJn1S90uW3tbdd0jSEAgeuOtYK6SSOv6VaXYh+ZleH/DM2t6klhp9usk7KWAd8DA68mulPwr8VJzHpNu3+7PH/jXoH7OXhuG68X3cs2WWC0OPqzAf0r2GbQiEu737VKYpx9mt7cY2r8wUPnruPzfmPSsqkqiehpBQa1PlkfDvxft3R6MzqehjlQj9DUb+AfGKDJ8O6gf92In+VfXXhPQtNtdNgt4LdRAhYRj/AGdxxW9Jp1mOFgTr3FJSn1sDjDofD1x4R8T2sbyXHh/Uo41Ulma3YBQOpJrG8lj2P5V9z+OLeC38Da1MsaLixlHT1XH9a+TEs1UDCDI9q3gm9zKVlscaLeQ8BGP4Vb03Q9U1O6W00/T7q7uHOFjijLMfwFdSbZQRwK9r/Zme3sbHxJdTssccQjeSQ/wqASefTArRxSRK3POPC3wC8VagEn1po9KhPPlcPMR9Bwv4kkelep+Gfg/o+ghXt7KKScD/AF9x88hPtngfgBWjqHii/uPC2uC6M1uy2Ea8AB43uJ3UAH+8kbJx6ivQ7SKSKwt4bg7pkhRJCD1YKMn881zyjzbmqfL0OVh8JMxJeYA07UfDMVnplzdefzFE7jjuBx+tdag4PHSuX8d6hb6h4P1fTdP1CIXMki6azK3+pmkKrg+hAbNSqFPsN1ZvqZvwu8I2qeF4d800ymeVkd2yWUyE5+mc18y+LtCj/wCEt1cKrkC8l/AbjX2r4fitbbSrODT3SS0iiVIXU5DqBw2e+etfI/jFP+Kr1bg83kv/AKEa6aMIxb0MZyk9zj10mH/nm3sSa9s/Zw8A+G9e03WrjWtHgvFSSOOLzRnbwScfpXl8kTMQ3zZPfFfSH7Ndr9n+H1xN91p7x+fYKo/xrebVtCEmO1T4E/D25jLQWNxZv/0xmOPyNcrqf7O2mkn+zddmi9BNEG/UYr0jXvHdna6jJo+jWVzr2qoP3lvZ4Ii/33PC1d8La3PrVpJLeafNp13BKYpreVgxRsA9RwRgiojVktmDijwPUPgH4nhY/Y7uwulHTkoa57UfhX40sGPm6LLIF7w4YfpX1tuw5C04SfNitViZk+zR8U3WgalZMRd6feQ4674SKqGD+E5B7cYr7ikggucJNDHIvQhlBpYfBPhHWblo73Q7STC54jA/lWkcSS6SsfDwiboSxpzRYA4616T8dNB0nQfiFd6bpFsLa3SND5anIBNcC6jjg4Fd0uaFr9TmiozvboUmiJ6KPeoZYzjqKvOAAcCq8i8ZA59KmNS7KlTPX/2VLbdr+oXBH3UC59K+gPEmrLptmPLG64cfu1HrXj/7L1gYdGv78jBkk2ivWb/TVnvHvGJeQRFUU9AcVw1nzTbOimrRRjeHtWvbXw9Pf6nL5kzS4Vc/pXSWt35lok8nykpuYeleYvHqz6pDDqgW3sLZ2kKg/eHYmukvfE1jL4QudTtWJiVSq+9ZIozo9Wv9U8fRrBcFbOHgqD1Neis/vXn3wt02QWB1a7jKyz/MoPYGu3jkWRdyMCBwcGqiDLgZT2B+tROkLPtaJD+FRxlqBu80U7Mm5KtlZOcNbRH/AIDTTomkyD5rOE/hUo3A+9TxZwKbbQGdJ4U0CZSX0+Lp/dFfLvxb8P2a+N3hs0WGBV+bAx3r63u38qxmkz0QmvjD4paxc3HjG+VW2qr7eDXbgvaScuVnPX5ElzIrapPpNrpps0RWlAx0rkXGSakbcxJY5JpMV62HoexTV73OCrV53e1j1qbTL6M+tUp4LxCco1ejvGp7Z/CoZLWFj80Y/Kvz+WEvtI+rWJ7o8yma4XqGFYOv3s1rbmUZJHavXrnTLVwcxiub1XwtbalcLbADDVnHBTUk+bQbxMXHY8dl8S30i7QuKqnVdRY/KxFey6j8KLW2s3mjAyozV3wl8PNGmslluEV5M+ldvLBK5y8027Hhckt9MRvkc5+tOXT7x/v+dj/dNe9av4Z0aw122hFsn3QQMV0Nlo2nzSbW09FH0q7xUb2J1btc+Zv7KYfeVyffipo9JT/nkDXtnjPw3aT+ILOygjEIkIBIFdHB8LdFiiAd2diOTmm5JR5mSk27HzsulqOkaD8Ks2uiXE7bYYGkIHRVzXrvjjwDZ6Lo8uowSthT0J4rQ+Dtjaf2XcX0iqxJPJHShzio8yKUG5cp5BH4U1SThdPuCf8Acpt94avrGNWvbV4Q33S3evqeGGFo1dIlwf8AZri/jHpqy6FHcLw0belc8MRzSUbG06HLG9zyrw18ONS12wN3aNEI84wx5rbg+DesYw09uK6v4atLa+GZfLYqS5xj616FaXkaW8IuJFEpUZzVTqNSsKFNNXZ4L4n+G15oGmm+ubiFwCF2qOaxfDnhm51vU47G0QAsfmfHCj1Ne1fGPJ8NKuwkNIOa5r4OsYby+OMlYgVGO/NawleF2RKPvWRUsvhFcLcOLm6haNeBt9fetTTvg9psXN9qM03PIjAUf413egxMouZVDuztl8nOW71Bca19nuvIKNNMwJSCIZY88Z9Ky9rI09mjwzxz4fi0LxLc2FureQAGiLdSDXQfBvw7pWrahe/2nZx3KwopjV+gOad8V1nbxMGuIwkhgQsoOdtbvwVtmeDWTGp3eWFGOp4PFbyk+W5kl7x2ehweGGvZ7HTdPtVkgxuKwDB+jY5roliCjaqBR2AGKr6NY24ihmtl2AxhQMYwB2/OtWSFVj3PKqrnGSe/pXM2zdRVjmPiHGsngnV1cZU2zZr5rW1DIz5UFccE8n6V9K+PmjfwNrDRTLJtgIbac4PFfOuzA5yK6KexjNanpH7PQFvN4hl4DC2i2n/gTf8A1q9E8Q3ElrY6daQYNxJIqxr/ALYUnP4HBrz34FwlptbOflNvGp/FjXfalLZahr94U6afbNDBIW+V5pCRJt9dqpjPuampuECXStS0LUNLWztLxp4EkS1aSLKkOD6n/dJPsc96fD4qjvdR0aPT7RriLUkMskm8KIY8HBx3JKnj2Jrl7y9FxqKW9jEI1zcyLgY3lQII+P8AcVm/KtXwEdPh1OeQxgsJItJ0/a27ekcYeRwOw3Mcn0VahXuXZGn8VZfL+HOtKON0AX82UV8yvFjpgc+lfS3xvAh+G16cAeZJEn5t/wDWr50K10Q2MmVSny4x09uTXrf7P9gl9p2u20jFYWltzIAPvhTuKn2OMH2JFeW7ePevZf2Zfmi10dVDREn061UtiUWLew8jVtO8MahILu7m1CG7uZIlOzbAjSDOegLrEPfa1dNrfjPQdN0a51UXiXccXmqqwMGMkkeAyKemQWUfU1kWWL6TUNft1eK41P7SsDseVQmKC3YegJZm/wCBV5tqnkStZLplkVsLZL1ktIo+okmiEWAOpJaD8RWNzW12dr4u1jVbjxzDZ2l5NDZRyW7NGvAZI7hRI31Zyqf7oNcR4ja6u9HisdNmERutVmvL+dRkgeUyhvqFSVv+ACvXZPBt6brzHeIMY7WAyA5IVN8srAepmcn6AVo+A/AmkeGbKS3gV7uWRxLLNONxZ/L2Ej0BBbj/AGjTROxH8KVuH8I2Vy0ckVvNGn2OFxgpAqKqHHbdt3f8Cr5o8XCQ+KtULd7uXj/gRr7Ot4VVkjCgKowAB0r448W7H8UaoyMdpu5cf99Gt6Zm9zJ2tge1fRPwx0vUrj4P2dnp9wbWa7dyZhwyI0h3FffaOK+eTgDtj3r6w8CKumfDrR5JPlSHT0kfP+7uNVPYDE0i30fwvNq99EqW1jZJHaLj70jgbm56sxZgPXNbXhmzuoNO+0XQ23V3IbiZf7pbkL+AwPwrgvCmg6/H4vtNQ8aTLfWN/K9zpccbER20zEviRMctjoecYr12Ty1KCRlXecLk9T6Cs0xMq7GBqVYfn5J7dqshAMcDJqrFFff21PJIw+xGJBEvo+TmncLE1vGRJnca2/Dv7vUUzn5gRWWi/vMZ6ntWrpZ2XcRI5DU0I+VP2g5lk+Les8k7Ci/pXnr4yOtdh8a7pZ/i34ifsLjaPwArkCdxJ6V7WIlfl9EcOGWkn5kDqMGoZFx9asSEkc4A9agasUjdtH0x+zdbFPAgkYcvIT+temuMKa5D4G2f2X4e2IIxvGa3/F2rW2iaZJcXD4ZhtjXuWPSuKT1ZqlocD47uZLqG6trVgbi4byY1zyB3NJZaXC503wjHyIgJLgDp+NVJNMuNJktNeuxLczzMWVAMhM9OKu+CZW0zUNU13UTunlO2NT1HoKhso6zxXfJpVgNNsVBmMe0Bf4RivLb7xRqmk6OIbOVppjNhznqa7XWLW4stIvNevZC1zdLthjP8Oelchp2h820MoLFAZpifU0XYixaeMtX03T7q+v23Oy4iT3//AF1ftfG+qPHp6NH+9mYbvYVyusIL3VUjyPIjbPscV1HgXS11PXFn25ii4H0FNMLHrNo5kt45GGCVBNW4hUUaBVC9u1WUUVVySl4kk8nQLqTpiM18N+KZvtHiK9lzkmZv519q/Ea6Fp4QvJGOPkNfD12/m3k0n952P6162WLRs4Ma9UiHbRt+lOI96DxXro8+59LlaRlqUikNfCo+nZSlj61V02LdrkQ9q0ZBUWiRhvEEf0pknUeILbGjTn/Yrm/CsYgsDJJ035rt/EsJXQLg/wCxXLeHtPkvNKXn5c84rLTldy1e+hxXxAuini7SpYujOFPuDXZxz+SUeQdVHArjPH1m6eMdKj2naJBzXof9hyXEcT78LgUptKKCK95nHeLv+Rp0qReCZB/KvQ9ORpFx1G0VwXjSEQ+KtNj67WH8q6RtQuo22W4wAuSaU480EkVTkozMj9oLFt4CwpwXYZrN+C1qJPCbhuhbmnfHy6e48B2nmZDNIBVv4MM0fhh40XezNgCqaaoCVnWOrvL+y08BWkyQMBBXN/Ea5hvvBbzQN/FzWw/h26unkuMh2D8CsX4g6bJpfgoxyYDPJkgVjCME1Z6m05Tad1oZ/wAPYP8Aik/MYdGPT6//AFqj1m4lmgnfcUkVgqj0xXUfCWzjm8Kw+dHwzH+tdLqPhPSbo+ZJBtOc8VNWfvtFU4+6jzz4jmSTwJZvIpDMw69T0rK+DFrv1O+lPRIR/Wul+Nka23h+yt4+FD4ArO+Clu0tnqxjcLKwCAkdOP8A69bxf7m5i/4hvQ3D2ly1hbyk7nZnc9iecVe8K2FlbTXUkYzLLIQZCcs5HXmrV14XE1jFsuWW5iyfM/vE+tWdD0Y2Bd5JvOc8L6KO9cnOjp5Txn4w/wDI6Tpx8kaj9K6P4DCOOHVZZH2jMYyelc58WmVvHF5jnAVfxrqPgrbzXGiap9kWM3KTo0fmfdJA6H2ruf8ADOWPxnX3mppZ6l9nhk4jkzIB6kk4+uBWLq+oywyWWjvMWltpTcTH3IOxT9CQa6E+EpJb6CRrhdqOJph3lkySfoOlNPgW3uNRTUL64k84s0kqL90uwI6+gGAPpXNdG1jjhF9m+EGsb9zSvh3Y+rMMD8hXjrfvPn2kc/3cCvoX4i6Xb6L8L9StoXZwzhizdSWcV8/sA2Ac8dRXTR1RhU0Z6r+z1YR3ceurcRBoZIo4mGTyDuyMivS5/CWivC0UNt9mJtPsivExBjiznC+hz36msT9nxLNfADLHsFxJeyNLyN3GAMj6V37xnf0PpUVXaRUNUYVp4P0OGeW4WzBllWVSzOSQJFVXA9OFA9qTRPB+jaLqct/ZQuHeJIYkZspbxqirtjH8OdoJPUn6V0KLx05zTmXO3n8qyTKZ5f8AtITLD4EtYFO03F8gGe+0Fq+fVjbbk+nI9K9z/admC6foNsRkm4lkH4Jj+teIfLyMMK7KXwoxluRhSFOVyc9SeMelexfs3wNdad4otItsbzQoiv6EqwB/rXkP0J/OvbP2YPmOu8AYEXI79eTV1PhZK3Oqm8D6rf6JaW/9rJpVzHa7Z0t13oJTOsy7TxlUwyj1+U9q29L8G6HpOqNd2NtszvIibDKpZ1cke+UTHptFdLtwKYMk7ioBI5FcppcgeMDauKdAij2pZpFjUvKyxoo5ZjgAe5rkNf8Aib4N0ZismrJeSr/yztB5p/MfL+tOPkJnboB5q4455r4p16F11/UBnBFzLz/wM17Frvx3uWDJoWjRw+kt2+5vrtXj9a8bupnuLyW4l+aSVy7n1JOTXXTTW5myC3tWuLiKBSMySKg9yTj+tfVfjSYabo+k+G7eENJqGy1znGxAFDH8uK+ZvDMfmeJNLjRMlryIY/4GK+ovH2h6vqN1pWqaFLZR6hpkjsiXgYxOrrg5285HalUYkiPx5cWWm2GnXNw2xIL2NhgZOFBzgDrxXB6yfEXirUJNWWZtG+xXcMGkROM7XflpJF7naenbNdn4d8M61JrKa54u1WDULuIFba2to9lvb56kA8s3bJqPR9H1qXxXcvqVvFBpdpdyXFqQ2WuZHHDEdgo4rK5RR8OalqfhybWLXxPrMWo2OmwLML102OC2SUbsfata48XLZeBYfEV1ZsJp0DwWq/fkJ+6oHriuA8Z6Hq11puvar4kglj0mHUN8NpAC0lyNwAdgOoA4ArsvDlrcajPH4o8SwJptjbR7dPspiB5KEY3v23EflTBnU+HtQt9W0u21O3PyToHAI5X1B9wa27IZnQjj5uTXE/Da4tLi31JdOmWaxjvX8iROVweSB+Oa7W2bbIufrVXJsfGvxNV2+J/iMs2f9NfrWGVBGcjNbXj+dbnx9r06nO++f9DWGwbd8pxXs1HzS+446K5YkbRru56UxYwzhR3bA/OllFxxjaR71a8PWst3rlnbsq5kmRePrRbTcd9bWPsP4eW32XwfpkO3GIRXNeJ0bXvE8Nqy7ooZMKv07132kWwttOtoOgSJV/SsHw/oN1a6/fahdurIzfuAOwryrnUav2WLy0jaNWCDjIrlLbwbI/ieS/urotZlgyw9s1223kmm4OcUwM/XNHg1T7OkpxHE24L2rG8R+HCdPu/7NwLiZdoPpXVv2UU1w2cVSEzwvwj4N16K4ul1X5kjUlWHeuj8HaytpI2n2VnIbjzNrEr0FenxoMn5Rz14qKDT7OGYyRW8aOTkkCgGWLbc0cZcYfAzVtcZFQovr1qeMZpAee/H+++yeB7gZALIa+OxnOa+oP2pLgp4cSANjeQMfjXzHsKnFfQZdG1K55ONl+8sNwaCKeOKQDNegcR9OtGR1pjR8VYkORmn6bZ/b7wW3mbNwJBz1wOlfC30ufUMzJF681ky6qNJ1FLkru/CtzV7M2F5JB5m9RyDnsareLPB0yeHrbXBNujfaWGeMNSckSkypr/xLjnsnsTC6tIvykxkA1j6L44vtOsPLjhaQDPC85rI1WSPWfFmnaFZxBJppFQHdxnGK6qfwtceDJrptUQSK1uSh6dT/wDWpy5VG1gV22zmNZ8Wvrk8V2ITHJEcjI7ir4+IGrafbK8wDR+x7Vz2hwyeJNUMGnwDzrichF9812V3pf8AwiejajH4g0/dIqJtyARjk9+xqpuEWo2CN2nIxJ/Ep1jV7XUJ+EVs165ol14fvLVJDMmSADk14BZSRy2kbQx7Fxx7V3/hPSGtdPTUtSspW050fZIoOA/bOPxrLFRSiknY0w7u2w/aLu7SfSNPs7CRJQJQSEOcDNQ/C/xVZ6DZvb3UbEscjAriZZbO5ubryGkeMTMUDknaM8DmprCB7i6ijj4O4flmtHSUaPLIhTbqcyPcIvH/AIetoSbiXyD97DVxfxO8Z6drunR2en5cZyX7VheO4fCC+CZv7V846q1wAhUkbVyMEe3WuWVbVY0FqWMeOMnmsMLh4uKqG1es1J0z0fwF450/RtHjsbuOQsh6gV2H/C0vDDIEkkkjc/3lIrwX+07PS7iG5u7qGCJZBvMh7Vp+Jn8E+LfCGrataeNLGx1CznjjtbYOA0oO3JxnJByRx6UVKSdVRtv1CM2qbk3sdp8WPE2k67Y2kenzGQo2WGOlS/AyRhcagmfl2qfxrzWO1FrbxwrdC6AUfvB3qxaXd3abha3EkO/hthxmt3StDkTMo1Ly5j6dSW3Ee1p4lPoXArPn1nR7dys2p2q46/vBXj2iT6lP4Ul+0SSGd5xEjyg5AZsZ/WuU8aeB7rw38SdQ06PxBaXUUVvFMyh+cuM7cdj/AIivOwtN1pyj26nbiJ+yjF9y74/uob7xfqNxbyLLC0vyODwRXoHwFuLW10vUTc3EMO6YY3uBnivJHXbwSDTR05zivSlTvHlOKM7O59Vrrmgw5eXVrJAe5mWq914u8JovzeIdOU5/57CvB/A+nWN8l3HqFvHKkcYlVgxDD1zXJeOtF1i30Kx8WaJYXK6XdX7WYQnfh1OMHHQnt+NcFFwnXdCzv+B11ISjRVa6se3fFvxX4f1DwVdWOnarb3NzI6bUQk5AOTXhWGGc4/CnrFcxxqt1E0MmPmRhyKDnnjNehCnyKxyOXNqdD8N7610/xRHdXtwkESwyDcxwN204re8C+Mr6xg1qVtVuWmGGtI5ZmZOpycHoACDXnjYP8J/Kus+HtroE2oQwarJI9xebo7eEBghXHO4juecD2rHFVYUabnJGtGlKrNQidzZeOtY02IJ/wlNp4hvZj5cFvHAoUMe7MMHApsvxm1fS9SmsNW0OyuHt3KSPbysnI64BzXJ+OfD/AIejuJ7DR5JU1C3t2nlgj3Z8sDJIJGMjOceleRaNq2pSXTW14vmMGKltuCD7/hU4FwxlNzgtu4YuEsLNQk9+x658WfHlt42fS2ttPmtFtFk8xJHDZZiuMY9ga4YklOT19qjjznOTk/pT2IzXXGKirIxEA/GvaP2Zrq1sofENxeXMNtAoh3SyyBFHXqTxXjAIHr+VNYj0OfpTlG6sFz6b8S/F/wAG6RujguJ9UmHRbZPkJ/32wPyzXnfiD41+Iby3kOj2llpaZwjOPOlb16/KPyNcVZ+B/El5As4tUhUjIE0oViPpyR+OKwvE2n6j4bAk1Swnjj670w64zgng89R9MjOK46OJwtSp7OFROXa5vUw9eEOeUGkXNa8Qa7rbeZrGrXV4SeFkkJUfRR8o/AVmDOM9PwqrYaha3o/0eQPkZIKkEVc+gH4V6Dg4aNHLGSkroRhx92ozncBjr+lSnnHH4U3gcgYoQ2dJ8KbY3nxI0KHBI+1qx+g5/pX11Ko6GviOOS4t5Fmt5JIZEOVdGKkH2Irr9E+KnjbSNqrqzXkS8+XdL5mfx6/rWc4uTBM+qGXHakC85xmvG/CXxwkv5zDq2hY2oWeW2fgAdTg16F4f8e+FdZjU2upLCzfwXAMZ/Xg1m4NdB3R0rxqy7WUEHsRmqWu6TYazpcunalbrcWsgG+NuhrRhaOWMNFIjr2ZTkUrL1xRYLmfoum2OlWUVhp1rFbW8Ywkca4Aq8VOW9lNEK/MPrTrtlgtJ5z0RGb8hQhM+J/E2V8Tapu6/bJP/AEI1nN+NXNdmF5rV9cDpJcOwx9apk4HWvWjeTuzm20GP0rofhhbi58faTGRkeeCRXPSHjitjwHrkPh3xRaatNCZkgbJUVpOL5XYi6vqfa+3aPwxSJnaRXmWj/HDwhfELcPLaseocdK7DSfGXhnUVza6tbtnsWAry3CUd0dSknszYdaTbinxTW86boZo5B/stml27jSuMj25IpShznFTomOoqQrxRcCkikMeKk21Iy80NxxiqTEyMCp41pqrU0YoEfOX7V92fPtLYNj5q8E69ea9c/aevPO8XRQA5CAmvJo1zX0+Cjy0YniYp3qsaaQ8dKkYcmm4rrSOU+m2PvUFxJJCnnQkh0ORUxx3yPwqKTaf4hX59GaPrnEwbjxAktzsuGIf3PWsbxt8UoNP8IXGg+eryIGEQz1Hp+daev6FDeZkjIDV8y/ERZrfxfcwySFsdya2oe/OzM6nurQ1fCvjq7tvFdtq16+HhkDKf7pBzX0j8UPHtt4u8DJf2ZXzBDyAeckc/qK+N5cV23wt1XVJtTh0C3je5W7cRpGPU+ldOJpKCv0Mqcr6Hd/C3xUPD99p2oSHEkU4YZ7nNevftF+JbfxD4IGpaeoOUAOOuOv8AU14j4y8OxWHiK10u7k+yOcPle/0zxmtS38TabiXw8LnzYsbRvPQ+h964fbRqWktv8jXk5Y2uR6LfxppkKMy52jvXv3gDxFb3nwzufDsyqZAreUT3B+Yfr/OvmTVNH1C0mE1vJ5kbNhEU4NdJaeLzo8dsk8yQ3AwpQODkfUdadatCTVgpQag7jdOt3stR1CCTPFy5XP8AdJyK6rwbHHNrKBugUnHrXL6xNJqOqQ3lrnZMf3mz/PSmeHvEsWl+IZFuNxEZ2YxVVa0fZtN9B0ab501sfRHxr8K6Dr3wqi1mxtYlu0tQuYwOfl7+4IFfPFqjyaPsjYrI0RCn0OK9D8K/EKzuZ7rQ/tPm2c2dqk5Ck9R+gP4V594pnOhXE7SLGlqJCIzn+QqMNUjGmr6L9Sq0HKbtqeEaq119vmivJJZJUcht7E81UKjd8vB9a2PGVzBea/Nd264STBPHesYffrqRjax2XgvxlqlndW+m3GLqB3CKGPzLn3r1+FC0iDHVh/OvnvSZYrbVbW5nYiOOVWYj0Br27R/EmlaleRRWV2kj5U7e+M0dA6nukMccVjE0qqUQK5BHpzV29+Eek+JNCsvF1mzJqd1I/wBqckkSKcqv024H51z3jC++weDbm73bStvx+IrqPgL8QYdR8Iado8hBZ490Zz16Nj9Gr57ARbq/f957ePkvZpLc8B1P/RJZI5OsbFT+BxXM6jryxuUQk/Q11nxmtxovjHV9PlbYRcO6A90Y7gfyNeUtmWYhWyeTycV9VQpKUeZnztSb5uVH0V8OZLFtEjZIQk1zCPOYHJbisD44Xc3h/wAIeFfCunXk3k/bJL8ru5LsxwePTtWz8NLY/wDCN2MxGS0KnP4V598ctWW4+JOl24bcljHGCPQ5BNfN5S5PMJPtc+gzNJYKK72/I6+78C+NI7Kxvb3S5WW9haSNxJuJKjO0+jYBIFcmOScbsV9ieHda0/XPBmlrHJG8ts8W9T1XDiNj+T5r5O1qxbTvEmo6fKm17e6kjxjphjj9K9TDzlNJye+p5dRKLsuhmlGxxk12vhTS9SF5oeoxRW/9npH5k7Mw3hhnAUe/rXPKsOwg8Y7+or0Lwu4bw/Zbfu+WRx7EivPz+tOhheaHe33npZJQjXxHLPpr9xp6LdvY+OJtcv8AQ7STSrPTrqZ5jt3XBKviM8n+9zkfnXldtr/h65vvEM0nhuCE3d40luY3wYBtUbB6jOa7/wAc3kdj4F1hnYrvtxEnP8TMB/LNeB6HN5zZzndK7dfeu7hirKtgp1J9NPuSOHiKnGjjYwh6/e2dHMYS/wAjYpmVz3P4Yr1/wB8HIvFngC41ZL+aPUCivbopATqTtPckgD8TXBfELw3/AMIx4jjsFk3R3FpDdR5/hDjp74IIzW9Kqqr0/qxlOLhuc/nkYB+ta3g+0N94itYV2qVbcpcgDdnCk59yDVAIoYJ/EVJHFbvgGBZfEgiYsN0Eg3KcMDxgg9iKjHTVHDzm+iZeEj7WtCK6s7jwhcagtheJqWoJfNDIWWVGDYUjOCRwfrUWieGdc8fJr/h2+uLQmW2aXTyzr+4lXGckZO0qxHPTNaGgaHY6JYPZ2nmssjl5GkfczE+ppuk6aPC+leI9Zt765mnktUjjLkDywZkJAx6gNXw+UVcJWzB8sfikuXy7n1GZU8TTwS5pbJ836HknhT4V+ILnVtVt7aeyRtJnaKcvNgEhedvr1/Wo7yymsp3t5lG5OpzxT9J12+jOrnzGxdXz7znjIx1/L9KguLjzpDIxYk9c1+pY6OsfQ+DwcrqQzce6qKaWb/ZH0pd2T90n8aTBZQ/lnbnAPbPpXEkr2OxsY7N7U0sehQfhT3OBypqNmX/IosFzW8J3drb38rXlxDbQSxGNnlJxz2GK9UOgxzWsX2eSwSIAMoETMOnrmvNvDtvpUelvPqMM88lxOiwIijadrAsM9c4PavYLJEhsoY1QoqoAFJ5A9K+Qz/MMRh2pUalultOh9DlGDo17qrD56nI6nda54ZtI4LHVlgkZy4MMxDv7BG4x7Cli+OPijw3fw2etW1tqtvNGJIpguxivQ59xVLxRZ2V94z0+O7jl8/7ZEiENxs4xx9a2P2mvDfhK2+I2i2VtO8Dyg/ao0HyxgjII+te7w97bExj9YkpJq/mjx859lQk1RXLZ29Ts/DXx08J37Kt/HcafIepcbl/MV2Gt+MPDd14N1K8tdZtHj+zuBtkGckcDHWvkbWLSztb54LOUzQIcKxHWqQ3AEZIB6ivWnhYqVkzihVbimyRxudmzkZNTwR2a2xknZmkzgIKqdjzSH8RXSoN6XM3KwTAMTtGB6VC61I31IFQuW+orpjEwk0QSCkilmiO6OV0Yd1bFOkY9MCmHHcVpFGEmdZ4J8Q+KG1WK0tdbnhjY/MWbIAr6O0LxnaadZxQ32pCeRRhm9a+a/DujaleafJJpcbGYDcWA6Cuq8Mx3v2Afb8M/qR3r5fNsdUptypwXKj3cvwkJpRnJ3Z9BL8SPDnGbjnvxVtfiD4ZJVfti5bpXgcsMQQsyLxz0rk9Qv7hdRhSGIiFpAhYds15OFzapXk17P8TvxGXwpRvzn1yPEmhOyr/aEILdAWq7Fd2c7ZhuInHswr5n+LvhDXdB8KWWsMs8auAyyIxGD6H8K880/wAU+KtLVJF1G4Cnkbua+sw2CliKKqRZ8/WxSo1OSSPuSNQw4OaeRtjZvQGvkLR/jZ4qsMLKwmUe9drpn7Qu6zeK8syJCpAOKJYCtHoOOKpPqec/HS6N18QLvnIjGK5Z9NkTTxeeYMcEr7VJ4r1U61r91qWMCZsgVRWaYxeUZGKemeK+gpRcYJHj1ZJyb7kfeginGg9K6FoYn1Hd2644BFZVxEV6E10VxHkVm3EOa/J1dH6A7GBIknPzdjXyv8TVZ/HF6euCK+u54B5bnH8Jr5u8aaJHLd6tfMhMucivSwM7SuzixUU0rHlrdTXu/wCxtokd342vdcuNoi02AeWSOsr5A/IAn8q8GY7WPsa+zP2bdBsPC/w60281VfJmvmN3KTwW3fcU/gBXdmtdQw7XWWhy4aHNUXkeY/tKfbtS8Qb106UkNwQnRFGB+ec15DZQNHcBijROp9CMV9u6xb2GuajNdG3jeH7sZI6jufzrBu/AGg3mfMs0BP8As5rzcDjKdCkqTjc68Rhp1Zc6Z414DRLjQNXmuIpLmSKINERztODnHpn1rz+88OzXlv8Ab5rp3lI3fNX2J8PfBfhDQ4dVTVLiK0trmALvdggGPQngHmvJbv4cXUmnyf2dciaEs3lOVxuXPBx2yKqlKmqkpp6MipCXs4wtsYHww0GWTwPrGtXV60a2Ef7r3Ygn8eB+tc9450rxFot+9jaR2s817AJJWA+aM9MD25/SvaLbwbfaZ8LdM0IgfatW1ABwBj5d2P5L+tULLwVdS/GE6PeM0zDazBxj5FBY/gQK5+ZLEc0XpqXCmlSae7seV+H/AAxb+E/DH23VfOn17UMNFApwIV7N9e+aNXuLXUbVI9ZgclB8kgBI/Guu8bXB1LxpqVw6qvkzNboo6KEODj8c1kLbI7MrqCD610UacpLnvq/uMKujtF7HjvxBj0eO9t20eQsjR/vQezVy3Qhq+tvC3wz0nxH8IvH8yaLFc6lb2/m2TqMOkixswwfrivkqZHRyjqVYdQa7Kcm1ZkNWJJMeVxSWV1cWN2l1ayNHLGcqRTY+UIphHcVoSesX3xS1jU/BhstRkgnMo8sADDLgdTS/B3xdc6XJHDFMVntpfOgyeCM5K/z/ADNc9beE5rr4Pf8ACWQ8xw6o1nMf7p2qR/6EK5vTPNt5hJE+HQ5Ug1zUMPDllGmrO/4mmIqzupSd9D6S+P8AYx+NdJ03xloxDsYfLk56kdYm/wBte3qK8q0zwtHJpzNd6tBb6nKm+1sSMtJz0J7E9hXQeAPGWoafaXAhtYLq1mIF3ZXPMMvuPQ+45rpPD9j4FvvH3h7ULxdR0SR9Rt3gilAmG8SqQquOqk8cjNZSxdXkdJS5Wv608hUJUXO843Oq+Fmq2U2i6XoxlSHUTH5QtnOH3KcH+Rrwzxtc/a/iJqNw0qSBZSAQ2RgHH9K9G+P2s6d4M+KviC08P6W9tq/2hnS/EnEaSoC4VfXkjPua8R06ZpbmWRssSfxrTJ8F7Oq6rfxGmZ4z20I00rKJ9J/Bzx5Fp88DXB32swMU3PRSNr49+jD6VqfHLS9vildetwGi1FB5rL085QAT/wACG1h9a8J8G3DQedHGXGSGGegavYvCXiK41zw4+hXEKT3drj7Osxws6DpHuPSQfwnoRlT2pTf1WryPpt5rsZRqRrK7ZxclwmTGsqlx1UMCR+Veo/Da3kvPCcEpI2pJIhJ4Gd1eSfEi11S0/snWNZ8JTaPemUiO7jjEUV5BzjenVZFI/EVv/DzxL4zvdcsfDXhO0ZiGMkqSxgxKPvM7MRgLj1rzs1k8XhuTls73setl3+yVvaJ3VjR/aBvH07w9Bp7MN89xuIB6qi/4kV5J4WB+TPZRnj15rd+PfiuPXvEotYJo50sV8jzYv9Wzk/Nt9geAe+2uY0268hgy5xxnFe7kODlh8uVN7v8AV3PGzjFxxGN9p00/A+qvgR48XSdHfS5CuxUjlVt2AArhW5P+yCazf2n9M8nXND1NB+5e2ls8+nlSNsH4qwNeLeAPEMgvpYzyYfn29mjPDj/Pqa+g9Ukj+IXwkeC3Im1TTtssYHLPJEu1h9Xi2n6oRXLh0qE505dHf5P/AIc1qy9tGM11X5HhZmG0cHOO4rb+Hsu3xZb9fmRxkj2z/SucldWB7elangYuPF2nqoJZpCoH1Vq1zKHNhakf7r/IvAS5MRTfmvzPZ36muX+LGofYPh86K2Hur+JR/uork/qy/lXYCynbhVJYjO3v+VePftBXkkDWGnvlRFFJOynqCeOR+Ar874Vpc+Z01ba7/A+v4jqqOXzs9XZfiefaJMxSPLH55Gcj15rbBO3rXP6GhUQo38MYz9a3AcDqfyr9gxzvUS7H5zgV7jfmesfs5aHYav4sWS+hSXy5V2K65HGSev0r1X4kfCbR1tdVudOhMa3kclwUH3Y5kG7K+gIzxXj/AOz7rkGkeJIpZpNqG5VXJ7AgivrC5ubfVNNnSGRZAGkiOOeo/wACK+cgv9qq33Vrelj2ajfsadtn/mfBsyYBzjNVDjngfnWprcbW+o3Vs2QYpnQ5HcGspzzjcPyr2Wk9ThTPWfhZDG/hVHkiRmW4cqWUHaeORXVsa5X4Tn/ilCMg4nfp+FdSOc1+R50n9fq+rP0PLf8AdafoifQ9H0/UPFmlXM1pHJcxzpskI5UA5/pXifxt1ttY+MWqXAk3JFIyrg+h2j+Ve8eHrpNOlutVkwEsrWWYn3C4H6mvlG5umv8AxLqN6xyXfOfcnNff8A0n7OdRnxvGE1zxguxpkE7TnrzyaftYdGJpsY+VRhSMU8DHrX1U1zTPFpu1NDSJGPGCB1pFU5yVGanjUMeuKsCJWO0DPNdEYKxhKbctypHbzzBjHC7heTtXOKbNZzLAJ2U+WT1x0r6e/Z68J6Tc6VcSXEMcrMoBBFaHxF+Euj2ekXD6ZCwjkVi6Hna3XIrw6GZzq1ZWj7qdj0quDjTglf3j5DZVyQCDTGUZ9frVrUIfs91NA3BjcqfwNVWUHpXux2ueTJnovhyTV7Xwsp0eQJLINrcdRWh4cs763stt9LvkJyak8DLnw9FWvIvNfluZY2t7apRb927PvsHhaXJCrbWyKlwu6Nl7EYrDE3n3NtpsdjhhOuXI966TbVvw9aLNrVsNgJ3gk49K5sFi54eb5Vvoa4vCxrxXN0Ox/ag8aWtt8P8AT9DhjVri6KM2eiKq4/rXzZrOpi7sIIfLVSg5IFdZ+0NqjXvi+Kz3Erbxhce5rz6XnAr9gy2ny4SLe5+bY2d8TJLYrHr2pwFOCU5VNdaMWxBUiinJH7U8JVpEXIz1pDT2puPrTFc+uJk4qlLFk1flVutVXDbq/K0ffyM3UwsGnzytwAh5rwvWVW7i1Bo1yrZ/SvWfihqQ07w7IN+GcYrzSCNJoks4F3SSKc49cV1qPs6PtH3OVtSqcp4Z4a0WfV/FENisReMTgzYHRA3NfVfiLWo/EHiLR/DukMq29sgMoQ9MABR+AzXnM9vpfgHR7qaNVfULjJJxk5NXP2e1ubjxP/aVxIzSzgtz2GeK4MRjnjJafAtPNs4sPXUKvKj6JsLFbe3jiUDCgCrSW4zVpUOOlOReelJI9m5wXxiRovCMjrkfNzWt4PtWn8O2ZUZJQAVjfHnULW08IPDMcNIRtHqau/A/xlo2p2lpp7yqk1uAXDHGMCs1JOTVzCdWPNy31Oq8T6lZ6Z4q043bILbR7Uy8jjzMYX+prC+Gmpf8JJ8SbzxDqibvMtpREEXGIwQFAxz0z+dcN8XNcGt+M20TT5N7XVwok2npGoyf1rtvAQj0bWIX3CKNY2iZj0AK/wCIFEqju9dPwBRXKcHLoek3cl3PawypC93M0Yl++FLkjPvVZ/CsO/MTkE1vaM8cl7qNk0weRLqRgem5S2R/OtSO1bzOB0rrp4huKcXoYNRd7HQ/CaxuNC+G3jCRInuJGjdkVBy2IsYr5P8AHvw0v76BLy0tSl2qDO0cSDH86+0PDdxHpfwx125mYLu3qvuxUKB+JIFec30OyEAqCAoH6V0OvKEUyOW58Lanp19pd4bXULWW2mHJSRSpx61WI2tnsa+k/jp4L1rxxqNneabaQJJZ25jkc8GQdv8APvXzvqum3ul3T2d/bPDKhwQwrbC4uFZW+11RnVioT5U7nv3wG06z179mT4m6fcu6GymhvI2A3bW2HHH/AADmvBNLYmcrXvf7KevNoHww+JrG1guRc20EKJOfkZiko5Hfhs15Z4D8E6p4h8670yW1k8mQrJCXww/D0row1SFOrJydtSa8ZOC06GzfWYt/A9uUGHuZCxI6ntWn8N9IZfFOiT3DNJ5N/bsgYkhcSKa7rxx4TfTvB3g0yW0i3N1FJ5sQXjKyHoe/AFUdEhWz1OzleMqEuI2ORzwwrKLjJVJb3bNOVqUV2sXf2ktItb746eIPPjJ2xwkYOOqCvMV0Gzt7sxwqQPTNe5/tHWiRfGO+uEOftVhBLgrjBwR/SvKXhY6kzYPSujDNxpoyqxUnqRWdlHC52dSK7DxBbp4W8A6Pq0Yc63qtw3lxM/yfZgdq5XHJZtxBzwENZ3h/R5tW8Q2Ol2oLTXcqxKPTJ61p/Fe6h1T4gxW1uCdN0uARWy9BsUeWh/EKzf8AA6wxkI15RhJX6lUYJQehk+FH8W+KNV1nQdTMd/DcaXO8BuZDsiMa7l2nPBBAYf7vvWLH8ZfFtr4XvPDulmzgtbyFbeS+it/9KeEDATfnAGOMgZx3rsPDUken2PiHUFyHi0W6SMdcu6bF/Vq4fwvYpDosMbxqWyScj/PpWdGCVWUXraxrNWpRSfc4IrJLKqrE+1fmJKmtXTHk2FdhPrx0rv44Y9hBRTn2qnFawByojQZPYV7dPEqMeWx51TDc3U5a1mutK1KO+iiJHIYEfeU9RXrHw/8AE13oOoJqGmyTT6bcAecsZ/eJjkHH95T+YyOhrmby1jktyu0D0qp4Wsb6fxFZ6bZyvBLczrErLzgk/exXk5jCUn7ano19zXmbUYyjHlWp6X4qs9LmuZr6Dwffa0t4puC2mzOq7epkj28Dk5KkZB/KvLNA1v8AsLxabnTjdywLtns1vFHmIfRscEgnnHXB6EYrq/F/jK+8JXV7oeVurm2ZfOksmeJJ0dQQxXtkEcj1rLh1HTPFHhiTWtE8Nrp8ukX0X2hhJv2pL8rZBGWXcy4BJIJPrXnxk3TcpJxvpbp/wx30KkpSUZI7jwD4y8feJJby/i1C1tdFsFEl7LNCqoqnPygYyTx29RXmPxg8Vp4n8Y3M8WTBiO2hYjBZF4LH3PJ/Idq3vG/xsuvEHg638K6VoFj4fssK999kUA3kuOWOANq5ydo+meK8qVhcXfynIQZJ9zXqZNlVOhW50lc4sxx0q65Xt+p0cFwUYsgzVlL+VhjHaqej3MSjbJFvHpWjatb+Zlo8j06V9PJRbvJHgqcoaI0fCeoTRX8kQYhnUMv1U19K/BPxubjVn0maU7LoLIgPaQDB/kK+Wnuo7LVILqOPOxgSM8Y7iuv07UbzTbi11qx3bFkEkbL2Poa+Wx0lh8bzS2loe7hajqYdQ6o6b4/6G2h/EG7lVdttfH7TCe3P3h+ea87Ld+a+h/HX2L4meBLXUbUot3Dgqx/5ZyY5VvQN/OvGrbwVq80UvmeRbTISEjmkCb8dcV1U8RCnC1R7fiinTlLWKO1+EMgPhmdT2uT+oFdecZ6Yry34W+Jf7GuNS8P6ppri5ikMrGN92AB29eldtaePfC13IsUUkhdjgDBr8zznD1auNqTpq8W7n3OXYinTw0ITdmkP+IerppHw81Vg22W7KW6fTqa+b/D7F1kmPJllJr2H9pedbDSNPsDN5Mzwfa2gb73z8IPrjmvIdHXybGH6ZNfqXCGFlh8vXMtWfn/EeIVfGScXpt9x0EY+UfdpwGTwv5VRiu+ehq1buZHwqk17CpSvc89142SLUajcoJIHvVt9q7eR1zxTreHbGpbPqcjpVTUJ1VXC4BHtW0tIshbnvfwH8W2+l3Jt7iTEbp+te461qNvqWkusTB1dDjH0r4m8J6q0M0coYgDg817r8OfFsd1ItlNPz0AJ/CvjcDFKc4+bPocVLmjGS7Hz547t/sfi3U7cjGJ2PPuc1gcZztr0j496O+m+M3uCuEuV3A9sivOe5yK+roS5qaZ4NVcs2j1b4fNu8Pp7VtS8muf+GzhtDK/3TXRtjNfkubRaxtT1P0XANPDQfkQ9ulbHhXbHfPcNwIkPJrMVdxqTVrn+yvCV9fMdpKHH9KMuoOriIR8wx1RUqMpHjPje/wD7U8Z31zu3AykA+w4rNYZNQWRM00szHJJJq1jmv26EOSjGJ+VSlzVWxgWpY0OelCr0qaLrTihSZYht9wzikkjxkYqzBKVU4FRXEharsyblF1ANR4qV+c0zPamkB9gSJxVYp82KtpNFKOGwfQ1DMyxszM2APWvyc/Q2eFfHq8u77VbbRbJSzFgSB0AHc1V0WOPR7YNI3mXJXk1r+N57aPXJriPEkzZAI5rmdala005pJDmVxzXm5vmn1iEMLS+Fb+bPm61Z+1lZnMeMbtL2eWSVjI+Tj0Fehfs5xefrS4UBYkAryeXLuWPOTzXuf7M9qv2y5k2+n8qeHgoKMScH79dM94EY9Ka0aqCzHao9athOOK4v4qaw+m6WlvC22SU8nviumvVVGm5voe7OooRcmcB8dZrXU7mG1hfzShGFHrWDp+k2/hnw3LqDkR3Ei5L5x24FWfDOmzajq8t9fZMSHjcao/FG8sptOaCSbESnAjB+9XzNTEyq1FHuzw5z9o5VNjjPhBNf3XxDm1O8lLJkhM+le7X8rSPtiOEPJb2rxHwLdrDdfaEiEcf3UArtNe8QXf2J4LVcSSfKCO1deNrVKj9nFWRisbNU3FbBqErXevmHSyUdflaVT1Na2heJbnR9ZNjrMge3K/LIOoPvWFoC/wBmRRlm3ytksfU1Y0u4hE9zPdQrLI7HaWGeKzw+Ilh37r0RlRxUoO9z1vxDqsU3gvStOs5FYahfhjjqUUlv/Zara5aKsPy9a8t+FOrXWpfEa5s9VdcWseLKMfdVc8/0r2DXcKnNfRe154c0ux79KrGcOaJz9nFsITjpz71xXxN+H+ieJ8JLDsu3yUdPvKK7bzWjY7gMZzmk0aNrzVJrtgCoGFzXyaxM/bOrF2Z5Nab5r9z5vm0CTwDouoaa94ZFunMoXGDhVwMj8a8z+H3iq68K+KIdShZvKL4uI+zoTz+Ir2jxiqa78UrzzrgG2jYwrH2GODXg/irT20vxHfWLLjypmC/TtX2uV1XWg1Vd5NXZ1UsV7Wy7H3X431q1vfBfw48iS1eG8kkkQEZkOFP3T6etYGoWtuZld4UJVwc7fQ15v4N8Q/2l8Hvh7cSMC+ga1JZTN3CyE7cnt94flXrus2MiozbOMZrnqc17dtPuPUtZrz1MT422cF98cNRSZmz/AGfCwwelc2fCSt80cyEn+8nNdr8X7Nk+Nnn7s/aNEhfHphiKighZVHFdEsRUpy5UzLkTVzM8JeF9T0LR9e8ZLbpObG2a3tTG+HSSQbTIFP3tobp1yRXn2sQv/aU9x5LRxsFWPeMHaqgCvZvGrfZm0zw7GxzZ2v2m6UdPOn5wfoij6ZNec+JYGnmEEabpHYKijuTwBVLFyUueSuwdO0eVEsGhwxfA7xT4gvZHgErpbWrBc72U5K57AkgfhXAWUZjtY0OchRmvU/ilfP4c8BXfgv7alxb6aIEEXlqAt4wLyHPU43gc91NeS+HWnu41WeUk46gCt6WIhGTct2xVIvRdi8fuiqg+WU/Wumh8Oz3EQMNymcdGXFUrnwnrsT+Ylssq+scgP867ViKTe5g4tFAnMNdh8EtNtrnxg1/dlUg0+3eZpCeFJ+UHPbGc/hXJS2t1bqVuLaaHBwd6Ec/Wuw0a8Twz8INe1l1Qy35aCEnsFXAP0yxFRi5KVNQT+Jpf5/gXh1aTl21OEu7ebWtU1jxGyFVvr6RY9sfy7FOAAemP8K19LSSx+G/jONNqyzxWyR8YJbz0P/stZvhq6ez8O29mGZRsDHHHJ5I/M11UWlXE/wAIvEesbWZVuYUZwM7QrBifzI/OjGpKn53X5hhn72vZnlWj6PZzWUc00Ku7DJzWrHpNiiHZbIueu0YpdNCrZxqBgc4+meKvfw16NL3XdHLJKSszJt7CFbkrgjn1rVa0hRBtFVgpW65zWi+SgzXRKcrbmEacU9jC1izEkJ2jBHIq14L8RS6RutbuIXFlJw8Z7fSrM6g5rOex3S+ZEpI7rXHjcLDFUXGauXH3ZWPSfCPiaPwzcy6po86X2nS8XNpKf4T1BH9a6/U/Bui/FC0F54Z8RJbOsZLWNzLtmhPojfxD9a8E1eBbXTnuN0iTLE0oZDgnBwAf1q/puvWTeFY5Zs2up4G1kJQOvua+eo+2op0378U/mjZe1hM9q8RfBhvC/wAKLLxEtzcnXrZi14y5kM0bN0JHTC4pfhD4P0/4f+G9Q8eePLWzW3KA6dDcczSt1AVffitzR/iHN4b/AGadLZ44ry41CO6gffIWKKdx3e/3hXy34i8TX+tSRveXbuqIFUM5IGB6V6WGwdGvTjOS0bNa2Kq05OK3sWvir4rvfGPiq41S+cGa7m3bR0RBwqj2AqGLHkheOBXO2qyXN8JmBCg4XI7V0UStwK+zwsVTpJHzmJvzFq0iaWTH5V12haTghpFOCPvVz2lOkM6tJHuA7V01xrHmYeGIwqVAKqaubtsRRV3qS6uYLXckLD0NczqDqwkPtxVq7umc88c9TVKTDA85zWE5XVjqS1G+EZxM01mzHzATtzXR6PrNxpGsQy5YbHG76V56k8mn6ysyZHzdu9d/f2kl/psN4kLxyMMgsuN30r4XFzeDxPO/hl+Z7Mal4qL2PZvilpUPjP4f2+rWeHuYEDHHXpXhvh7wl4m8QGf+xdFu777P/rfLThfzruvhN4zm0t30HVQTDL8q7un0r0/xJ4+1Twh4f/4pHQrFmYFm8zO1vf5cV6bzKrSpXoJST/An6pCtL3nqeP8Aw7uobO2ubO/k+zTRuVaOTgqQeRiut320v+puEfPoa8A8X67rmqard6lfWrx3VzM0kgjQgZJ5xXp3wU+Gvi3xtZPqFhqBtYYgNxkPG70r5rG4Gpiasqz0cuh9DhsXDD040t0up1/zI3XNYHxovprXwnb2ONvmsM/TrWteaN4m8I69Db+IofOsd4/0mPlcDsfSvPvj94ng1jxLbWdjj7PBGMkdCTXfwzlz+t8z6HHneNTw/KupyWmrst1J71bz81VoXBhVV9KkRjX6lU1PgIu1y0q8VPAhyKitgXIFacUGxNzYqVZD1bI2+VMVUlapbt/mwOgqo71WghrGmEUu7ikJ4ouM+vr3T2iQyRNkDkg1wfi3XGhtpI/MIAHeup8a66ltE8ETAY+8c14dr2ozaxqf2aFiU3fNivwjMcc5ydGk/Vn1uPxnJHljux+lQtqGoPdzMWjQ5Ge9Z/jFPNiOD7CutjtksNLSIcMw5rl9fXeCvoOa8ahV5qvN0R5PLaOpw8kYSInvXsHwQ1R9KtJnRclj/SvJLsfMV9DXp3wzVV01m6da+jpSd0zryyP749XPje8X/lmfzrnNaubnxJqyyTAiKId+hqmWVu/Q1f1C8g0/RpGACvtrz85xDjFQvuelmHwKJieKfElnotgbWzwZMYJHrXi2t31xqV7l2LFm6VpeJ743Fy7bsjJNUNBtzPfeYw+VOaMDh1Sjzy3Pmq9XmfLHY39Nj8iCJFyCBzXQac2+4V5OVFY8IDSdsVoI+yJlTOcVVXVmaNOWeGe+KqMBRjNWbRY13I7Z79ay9Lj2q5kYbj1NSrN5cjCP8Ca5JxswSX2iPw1bNZfEu21ONyqs/luM9iK9w8RTfvVjHUjJ968EgupZLu48vmaF1dceoNex2081xawy3K7ZGQbh+Fb1MZKOHdO+v6HpYaqo0XFCuQLdlZevQYpXk/s3R5pFZUO08HqCelRSLI8yoq5Gax/Hd0yW1nZRtl7qdQfXaOTXjmblZnnl14GunWTVjPi6Mhl46HnNeMfGlY5PEcV9GoUyRhJAB/EvFfWM5Bi8v+HGMV8z/G3TDbzStjhJsjjsa9rhzHVKmJtUfoawhGnNcpufss6rNeDxJ4DlsVvLPWbMyLuOPs8yfclB7EHB/Cvo9dUMWlxWepqDdxxBHdeVcgdRXi/7GmiLb2Ot+KZlXtbxEjsOW/mPyr1+3zdalC7qGjliZwewJOP5V35lj5UMXNU9uvqdFbHSg1HsGq65Y+MviCLq3aJobCwWy3KOSwO5snvzXSaZo9j/AGhbyXEipbI3mSknjYoLN+g/WvEfB1nN4c8c3sbyNIn2tvl65Vj3/SvcG1I6W0n2W3t5pJ4mjSOZN6gkfeC9+1dTxdL2fNN9jeljqck3tY4y0F1rb6j4kuQVe/uXlAPVVJ+VfwUKPzrOguLHw7Nc+LtWj32mkr5kUZH+uuMHy0/MZPsDW99utrPw9BBcypb+VGfNZjhTjqR/n2ryS4urzx74yGmqGXw9prrPcejt/Ch9z1Ptx3rSLjXmo03fudkKkXD2l9On9eRzHiK51G8sBJqUryXt3NJfXbN1Mspzj8BgUeEomDiuq8bwwTXghSMAseSBV/wv4VhKq6zEMexrp9hNy90jnVtTT0eNhGBjtW/AvygEVY0/w9cRgbQHArQGnzRj5omH4VlNSi9UNWZgXqbSeMj0qX4seH7jTtN0HR9S0+3a3mU72T5lVvvFSCOpHOR/drSit86rak4ASVXYnoFU7iT+ANWfi74k0vxP/ZT2sTw31qXFxFIuDFlfu59M06Lj7zb1Ww2mlp1PND4S0uaPELTW5x8pVsgfga7DxVbx6L8AV8I2UrPql7dh2RwU86OTIVsjjAIB78qOKq6BZzXt7bWcS7pJpFjUe5OKs61qFtrnivXLi2KvZ2l1FptmQeGitVKlvTmQtz3rWliJ25pO9u/cjkSTXc8kPhPxFYQrHJYGcIoy0MgYfl1/SqN0s1rL5VzDLA/HyyIV/nXtmaiutrxlWUMp7EZFdVPNJL4lcylQvszw53XzwRg4q8sqFVT+JgSB7CvQr/Q9GuHLPp0Ab1Rdh/TFUJPCtiYtsM00PXAOGAz6V2QzSlLSSaMXh5rVHDtjGaIH2TBlkKntXT3PhG48siC8Rn9GXFYt34b1y1cMbB5FH8cRDfjjr+ld1HGUJ6KRjUpzWtjO8X26XX214lZI1t0UDOTksF9O5yaq6xotp5S24WZAoABJz2re8R21zDY6hHdQyW8yTWcaiRSGIJ8zd9MEVi3dxJJd/vG3HHc965MBBTg5SW7OjENwqNLoehfEBIbL4E+EIUxkpcZ55PIAzXktlp1uEDCFc46kZr1n4vFI/g74GjVQsj287NxyRvFeeWwCxAY5xXdk8V7F+r/M5czbdZalX7PGrD93g1YjhTI4xRJnefl/+tUsXTvXqqWtjicU1sRz4VxtqWOQhQCWz7VBcH5wOtS7Siqdw5GeDW8n7qORfEx7OeeuO4NNBDHjqaad2M84rv8A4IeBm8a+Kljm+WxtsSXB9Vz0/GuSvXhQpupPZHZTg6slGJv/AAR+EFrrh/4TDxWog0a1y8aScCbbyWP+z/OsT43/ABAsdV1iG10S1is9KsjticLtM3bOPSu++PPjy3+xTeF9FYW2i6cPLuWj4ErL/APYfqa+XdWku9Vle62Hyv4F9BXybw8sdUdSaPZbjRpqB6Zo02maxEonkEVx1Rx611UGq6ha2y6feYuYTwsg54r5+tr67svlViAOx7Vq2vjTUrUgeazYPGTWNPC18K/3TuuzM4NrTdH1P4G0XwHOkkviUwxNtBTzPlB/H1r0HwhrPhHw5O0Ok6zZR2cvMiM4xnsfrXyZ4f8AifayIIdXjDAeorA8aeKNNvr0tpu5I+4U4Fenhk6srSjYVaXKrp3Ppv4nfF7wda+O4NFa4t9R026hxcyxkMkT5wOfpXlPxo+F8NvanxV4Z/0nTpRvZUOfLz3HtXhV5LJdJ5cUZye+K9v/AGaviDNp8v8AwhPiZvNsbkbLd5eQuf4ee3pRjcJWwNRYzD7dRUK8a8fY1fkeS2M5D7GOCO1acDb3A9a6f4/+A5fBvib7dYqTpd4d0TAcKT2rjNMm3qOeRX12XY6GNoqpFnhY3CuhOx09rCsBV25qe8vA64AwMVl+e/lj5qheVm711N2ORPoiSSQFutRnmo+9OzQpXHYBmloH4UprRE2PSvH3iB9zW8b7pXPNReBdJbBu5gSTzzXNaLBLrWrm4kyVLfpXqVnCtnZBV4CrX82YqfsKfs18T3PVpXrVHUlsZOrsZbzyx91BXMa3hEdu9dCCXaWY9WPeuW8TSYVqMJH3kipvqchJ805PvXoPw+vVa2eFOq156Ww26uw+D0cslzNIykIWOc9q+np2jFylsjvyxpTbZ6ZZQYjM0g+UVxvxE1r92LONssfvAdq7LWrry7SRYcARrk/WvGtYnaW8klmbLEmvAp1Pr2IdR7LYwzLFuekdjFvGJbnOa2fD4RbcKD8zHLZrElbzJ/xrT+WOJSvDeor2npFI8RSszpIYwqg9fepJJFXbGuPwrDt9Xe1QGZfMTv61q2M9vcEyKxT2asZQe5spKS0NS2AHABBIqS6dYbdpj/CpJNRRbiB09sGsvxXfmDTjFn534rncHKSQpbFr4U276l4gnkcbkDb2J/SvbECbckYx/D6V5j8C7u3/ALPurcQ7ZVfJkx97PavSCzMSoyG9PUV5+MkvbNHZRXLSTFt2LzPIV+UccdRXHalMdT8c4zuiskwD/tGuwvZls7KadhtWNC2fw6Vw3g9GkiuNQmB8y5kLfh2rlqycabkN6zSN2Y5bnr614/8AFjT01B723xyUDL9a9dkyx4rlZ9BGq68000gWBCFYAcsc9KeWVvYVee+xrUbvdHTfCbRD4Z+D9jpxjUXMkZkl/wB5uefzro9LtylnbExDKxgdeOKlWFYdPC+YwTAATOQAKm0aCGPa5beIF3Mckgt2HpXbXqOrNylu2ZSjzybbK1t4etLTW7jxDdfPJNGPLjC/cI/iPv6fSo9Zv4NMikv9QXChPNuWJ/1MY5Cgjux7D2rVSRru8e4mUtHCSx2855PHt/LPevMPiRcnVluVZi+nWn72VyOLibOFTPovtTg7v3tkck6jk9NjzW51TxZ498X3V+CbDTCdiW8jYAjU8AD15z2r1fQ9KtPDvhlLG2jRMFmkYdZGJ5Ynua57wvFa2+rLDDFBHiFS+eucnp/kVueKL7yrBUXIJUcfUV9Vl1WMryirJI9LANzbOQnP23Wy3UA12/h/5HRR2rk9Et9uZX6nmus0Nv3q17VKNo3fU9KT1PQdIPTmt6KNGXDKCPeue0lvlFb8MmAKzqbjijE8SQQQ27vFF+8Klfl64PDEf8BzXmzWbMRM7bp523M2AM16V4s1aOw8M65La232vUpLbyLNccAtkOQfXBAFcQ4itIlur9/JgtlHnMf4fX8eteZOrR195av8jVVY3UU9SprWrnwRoF3rSzImpiLZpy4ziZ/lVyD2UZb8BVD4e6TLZ+FLRp1YPMnmZbqQeQT7nOfxrkpUm+JHj+2tP3i2Mb/aJ1PSG1XoD/tOeB7ZNeytsa6SFVAReAvYAUlG8L9zSTTlZdP6ZjG39qqXMRxxwPpXpMWj2UtmN0QBI4IrL1DwzE2PJl259a0+rT9TPnR5rcAhqj8xuK6fU/DN7GzbVV8elYr6bcRSFZIXX8KxcZweqLumiC3JJ71aJ/csfY0+O3wPu0/yf3R47GqQWLHxm0G607xT4bvbpFktdTEEcZIBB8q3GQR9axrjw7os6SRtp8CibG8ou0nHTpXU/tF6nDNqnw1ihvUfe+4wfxDMWA30PI/CssK2/OM101J8vLyPoibXb5jI+MugtN4M8IJBbv8AY7WzlRpM5AYzDCk+uAa5rWfBTrIZNMdREQCIpG5HHPNdt8UJm+zeGNNW3EDfYBdeYkh+fMuOV6UXB4H0rXD42rQhHkYsRQjOT5keS3fhnWIndvshIC5JVs/lWaY5IuJEdSP7ykV6+zYPWqtwsMqkSRo4PqAa76Od1Ptxucc8FF/CzyGQ5kBFTDGPmzXos2j6bJIubSMbemBVabwvYSk7d6Z9K9GOe0XpKLRxf2bNNtM4RD84A5H86+pPBNgnw9+BU2rKqpq2qoPLz13Pwg/Ac14hoXga5uvEdjbpKkkT3CKQeuM17d8d763tDa6Q7Mq6dZ+bDEg+85GBx9B+tcWY4pYpxp09Y7v9DrwlF07yktT5q+IFwZtRj0SCQtFB89w2eWc+tZSKqoFUAAU9o7r7RNcXEbiaZyzFl9aZk56c17eAoxp00+rPPxdVzn5ENxaW8oPmRrn6VmS6Pas5+8PxrZY/LUK8nNdc6FOe6MI1Zx2ZmJotrnncatR6daoPliB+tXFXinjp0rSlh6cXpEideo92Qx28a4woH4U+eHGyaIlJYyGVh1BFTKKGrrcIuDi1ozn55KSa3PprwbZwfF/4Kvpl8qm+hQxeYw5V16GvmPxD4X1Twh4nm0TUlIljYjOOtfW/7MFmnhX4YXWtaqPs8MzNcFm4xGo6/pXzn8cviJp3jn4hHVNKtTDaxHajNjc44GT+VfMZBS9jiKkacvdu9D3Mxnz0IuS1MCSzmit1eRSAaqMMHFb17rkV7pscHkhWUdaw2OTX1Fn1PC00sRjinjGKYeDTh160ITFFLSUZrZMmx6b8PbRY7YAr83XNdPqcgitWGevFVPDluLe2z04qlr94zSCIf3hX8xVP3tds9aL5KSG3X7q0B9a4jxK+UPua73Vl/wCJajf7Ned+IX+XaPWvQwCvIio9DM06xnvpo4YYydxwT2Fem6Fpy6TAGiYJFEvOB95qpeAtHktNIN5cL+8m4jBHKj1rYu5o7eDc3+og5P8AtNWmOxUpP2UdjsSVKl5so+KdY+w6T5bY8+b5mGeleW3kzTSk56mtnxDfSahcvPITyeB6CsaNQX6c11YGgqMPM8etV52QKu2RR71dQ+Y230qpcHE4q9pyHymlPQDNeg9kzBkAxLfx24yQG3NXTlVhgRCPvcmsPQIN900zdSa0tTnXzSCfujArKs7yUSoiTXUlqTJDOVI5weRWDqmoTX7kztuK/dxTr6fd0NVtOha6vYbdASZHC/ma0hFRXMy23LQ9q+EOmfZPCwnkXD3DFzn0rqrW/ie48gsVkxlWPcVDaW/2PQkt4lYiOILhaytFYXt9JcyMWEQ8lV7D1r432rqVJ1nsem2oONNC+O9S3WyaXC2Z52AfHpUmlW4tbCKEDoPSpLnS7T7ctxsLSjqSc1PJ94YpV6ylBRiVCH7xyGsAAe3FR6JATLlQG+cse4/Gp44XnYovGep9BVxfJsoRDBjjqfWso1HH4dzSVkryLUjjeqY82QnCr1/KtN4SiLBb43HGWHBJ9fz6daqeHbfLteP2O2MkA5PfrWnfXAsLV7jbvuCDsUDJJ7D/AOv+lduHhpzy3Zy1akmrIyNZneG1GlWLiOZ+XfnCrn8/wrhfHFrDFp9tpdsSFMu6Q/3ucsTj8a6eaTyGd3bdO7F3JJzn09PQVx/iifddxsW3Dntn/H1q6VSVWsrfCiZQjCPmzL0jdHfXd4rIEChQDjPU8jv6fnV69WTUbneQQg6ZqlpuwWJYbPnuCu7cM5H8OPwFbkShbfjFfa5ZDRL0PSy6CjSlLzM8qIQFXgdq1tDb96KybokNV/RX/eLivpOh0vc9F0hsqvNbW9pD5Stt4G5sdAfT34NYOhrJIi7ep6Z/z7ir2rXG2JLS1KlyVDF+QfmxkleeTxj0r5nN8w5H7Gm9evkceJxSpxstyPVbiK1sHukiibC7YEyRvyT1IHAz/SvA/jD4qun8R6f4L0d5DcQWwa8GMh5nAzkdyAP17da9v11Nqxp8my1VmjDJhSRlV79SwOB3ya870XQRqd3ceJLiJWuJXJMm3a7g/fGeoByRXg0MRRw8vaVlp+p5VOblU2LXwg086LoN000aefdOsk03BZyFxgn2wf8ACuu0g+fes/viuZguDa2ogwYyg2CPjGPX/PXrXTeGF2xhzX1WHq+3jFrY+gwzfsk2dpFLtjVfamTSBjxzVPz/AJQM0hk+YHPSvSWgyQtubP5f4UIiSOQ8atxjkVB5m05xkHrU9uw+tUgCTRdPuF/1IUnuKztQ8N20EW+OYqPQit+I8Dtxwar6ySbUdOFrOrTg43sVGTTPDvjbc79V8AXyqA1s1vbsc8k7mTGPrXfSadPDnzYXXr2rzv446Df3ngddb0hJ7i80XV0aSGMFj5T/ADoQB6OGH4174t/Dqfg221SMDbPZrJyOQSucH3zmvPoRVWktdVdfidNZqFSy62PNfizb7fEfhuHgmPQbbOB3aQn+lQ3kXXitTxqsd/8AEqys2ZiIdL06I89zuauo1DwfFLHut5iDjoa0lRlK3L2RMppPU8wnj2+1Up9yniuz1TwrqMJOxRIMZG09RXMX+m3UL4lhdee4rBxnDdB7r2MyJmZ+RVyL72D0pEh2noRU6IN2MYpx7isdN8KYFm8e6WDyFlLH8ATVr9oeOSL4lWYZGCz2ysCehAOP6UnwdHk+P9PJ77xz/umtn9pe+jk8U6DZiNd0cbNvxz8x6fp+tduFd4VV5IznpynnEltbzMPMhjYe61RvfDmk3IO61VSehXitIffqTsawp1pw+FtBKCejRxl/4LtWB8iZ0+tYk/g2/j/1MiyCvRpWwDUBcDNdtPNsTB/Fcwlg6Muh5jf6DqNmQWhLDHVaoGKVDh42X6ivWmYN94A1mz2sM83lrCHZjgADkmvTo5/OC9+NzknlsZfCzzlFLcAZr1v4NfCa58Q3EWsa8rW2kxndtbgzY/pXUeDPhvo2m248SeLvKt7eIb0hkOB/wL/CqnjXx/qHidW0fw7u03Q0GxpQNrzAenoKxxnEMsTH2eHVl1f+RrhsqjSlzVHcT9on4gwXGjSeDfDM6x6dEmy6niOAQP4FPpXzDYwbZdwztzxn0r0vxHoV/PH5Fso8kfm1czLoGpW75a2Yj2FejkboUI35lcxzKU56RjoV4TwKm9aBa3EYy0Lj8KTkdc19EqkZbM8Tla3QN0pBRmkUVS3AdnmlzSGmg4NUnYk92ZvJtgo9K5zUX3Tcdc1t6lJgECuembdcL/vCv5roR0uejWZvaihOkoO+2uM0zSv7W8RxQMuYkO567q/U/wBkj/dql4ctV0uCfUJsK8g4p4et7KDZrCHPJX2Rf1VlgKWsHDEbVH90etcd4t1FSBp8D5RPvH1NausagbW0ku5ObifiMf3RXByyNI5d2JJPeujCUXKXtJGOKr8xWn6NVWD7xNWrkfLiq6DavHWvYi/dPNKV1/r614sRaMW/vDFY1yczYHrW1dnbpcMXdiK6GtEX0JNNYW9qJPbNULy83OcfnVm4by7AfSsaRt1EY3dyUhtzJu5rpfhbYte+KIWK5WH5z/SuSkJZttesfBPT9tvc3zD7zBFP0rDMqnssNJ/I6aEb1Ej1O5kW10C+uW6rCxH5Vy3gZWTQ4pJQQ8pLnPuaueK76O1ZLa5b9zLHgqO9S2SolmgRQFCjAHYV8g6cqVLlf2md0V+9bJ87ieaRYnmkAXt1PoKLdHkcBe9WppktlKIBk9TWE73sjeLUVzMJZEt08tOvf3o0qxm1C5OMKi8ux6AVUhSS6m4BNdjp8MVlDHCpA3HIlH8RxmumhRuZa1HzPYkijhVAuNkK4IBGTx/Wuc1W+S6na6PzQRMfJYtncf4m9ParPiPUJLx/7Nsm2qxxO6/wp3/H/GuM8T6kkU4s4D8keFwPQf8A1v5111Fdqkvn6GTkleX9f0gv9SwJW7AYH+frXK6tfpMrP08sdR6nov1qHUL8upHmYROWcngf45qnYxSXk3nSo0dvFlo426g92b/aP6V30KKir9DkdX3iPVppbSDSI1haCSad5nJ6uBwDXZQzCSyRx0YA1x3iWP8A4mWnZV1MVpuYP6s1bPhu68yye3Y8p936V9JltZKoovqj08urW/dvqW7w8jnFa3hKzn1DUI7e3Uk5+Y5wAPrWZc2l015HaJHvllx5QU5DA+hr1bwpoa6LpW1oBJcj5rg4/wBn07jnjH+NejmWYxwtH3dZPb/M6q9Xl23NNLWKxtbfZhOACQwBZs5IIPpWfp9v9ru0uZI23KwMW7IAHUD369cnqauXOJ41jUAKQF25KgqCAfvckfLjHfNICsNgsZZNoIVQQFyedueeByf0r4eU3Jtt6s8qpLmlrsjnfGcyW1pbxfY2Mlw26FjwXYbSBx2yefTtxRp1qtjpcVt2VRuPvnk/nmpL2FZtVeZWZ1+XZuGAmBzgdBk/0qHxHcC00uSQkAqpI/SvIxVf29RU47GlOl7NOb3Zw9xMb/xIhQYAwo+gH+Nd7p5EEKJ0zXC+GIguqkycskfGfU12of5Rnr2r9FyOkoYc9DC39km+pqrLx1qUScVRgYsPwqwG+SvXudBN5mGz2xU1pIB8n5GqAJyalhboO46VQG3DJgfpUerNuteOtQwPlaTU5N0SRK2HduBjOaxxVVUqMpvoROapxcmVdHjjjjnRY2y6/vMDknPGR7Vzep3WpeHrS9isrCdrNgXljeTcBkH5lPb6V3UMSQh4oQAY1xJKBzz39z0Fcp8RbyG38Fapqdw3lxtGUVtp7nHAPrXxVKvVjU5k9WeRHESdVTb1OR+HWtt4x8d6trUls1ukU9rbxRsckCOPH617c5yir03YH64r5w+B181vLOsZMjy3InaRV+XaBg19EhwxjYY/hYe+TX2WEqxmnY9h1oVW+VkUzbnOPoefc1RniikJEkaMMHqM444/pVksOgznI/Dnmq7Z3k8cA12oCpNoOk3RG61VWPXb6cVlXHgy2Yl4JygAz834f410KttYYPGTx19KsRsSvHOB1/L+tKVKEt0NSaOT0fRbzw/4ksb2RlKxzLkg9jxU/wC0zZRW994d137UN08/2cxE9flLZH+e9TeL7ttr7Scryv4c1g/H9RqHhHw34mXLrazJv7gA4zXnygo11CLspG6bcL9jESHv609oeDXpmi6Xo2raNa3Kwp+8iByvr/k1Fe+CYGUm3mKkkjn60PCTW2pPtIs8puYBg1SkTbx2rt9Y8MXVsSqvHIM8YNZFj4a1HU9SFlCgUdXkboorlqv2fxFRlGTsmYFjp97qV6tnYwmWZzgAenrXdpZ+Hfhxp66jrki3mruP3UC8tn0A/rVfXtb8O+B7V9L0VvtniFl++o3bT6se30rzlGvL68k1TWpWutRkPLPyF9h6CoalWSb0j+JqrQ23NLxDrGreL737XrUrQ2SnMNkh+UD39TTIyqoERQqAcAVFErO5JOal8vBrohZLQzk2x3FPZFZfmCn6imKp6U47sY5qrkkYsbWRCHiQ59qpT+HdPlJPlgfStKJsA09Hz7VtTr1IfDIiVOMt0c5ceELVlPlnBrHvfCNxFkwtkV326kJzXdSzbE0/tGE8FRn0PK7nRdQiBLREiqMtvNH96NhXrV0qsnKg/hWXdWVtJ96MflXfS4hmvjick8qh9lmreyFpGHqaoPGRMhYgfMKsvuMgPvWF4guZItThjVm+ZgAor8ehH7KOCT6s9AEayWkat0xzWLql5HLK2WAtbblv9o+lTX180Omw20eTPIoGPSuO8VXiwQjToGyRzKR3NYYag5yOirU9nDlXz/yKOtak+pXbPnCdEHtVIR4HNRW3LDp1q8yfKa9yyprlR5jblqyhMm4k1VdcDpV6fbt4qlKfl5rWDMjMk/4+l/3q0tTkwYY89BmsrObtR71avHBuWz/CMV3cuxo9kWLubdpy5Pes0bdmTViZ92mE/wB1qoh8jApxjZDitB8afNmvevh/Z/2d4UtUYYaTBPHc14lodubzU7a1UcySKPwr6P0aJUeJeAlvHkg9M4rxc4lzShS87nZhVq2cH8Rb5b7xjp+lwNkR4MhH8q7KCNmjjhQc4H4V57oynWvibfXiqWVHOPSvUtqW0O3gvjrXl5nJRlCmuiOmik+aT2I2ZbSHapBbufeqWWmfnNJPIZJRirtnDtXcRk151uRXe4O9SVi9o8bQzLt4VgVcY7EUa/qX2DTliVi0u3aFBzgDgEeppZLhViEFucucGRz+gFZkWmv9tN/qE6zlBuRQvCZ/rXThsQoRalq+hrWpuMFGLKd3ONH0dpZubqbDMM52jsv4Y/OvObiaa8nZyxTd1Y9h6/lW14x1Jr28ZA52qAOvHQVhQq0rCFc7pDtz6Ln+pr0cNTsuaW7PMrT6R2JLCyFwPPbOxP8AVhj39frWrbRKtvK2OAvf9KmMSw2ywgYB7f59qkmjEenSHOD0rWVS+hMInLaifO1ORevlQRofY4zUdhcNa3asxwp+VqjsmeVrqY/xTFR24HFd98NvCH9o3EesanDm0VswRsOJWH8R/wBkfrXa6/sJKXVG9PmjNNdDq/h7pMkOn/bL6GQtKN9vGQPlB7jI79/w967VZF+ws8IO8uFddvAAyemcj3A9KprC7YiSQpIpLEP0IPByPwHI9jUnnSSSQ+ZBuwMGVQuCeepHPQj8/wAuTE4meIqupLqbylKTcmI8ykJvlwFJ+Yv24POf88fnnXcsUg/cYijyBtjYDtuAIA9+fwFWGYlf3bygKvygOVUDYODnnuD71FeFdyxiRmwuTux1OT29M4/CuDFVfZ0nLqzGCdSouxBBHuYMp79/5/pXMePJv3MduORI4/HgV1AbaBgdD6e//wBeuC8UT/aNcigOQI1BIHrtFeZgI81S76GuInoQeHVZb+foUDBc55ziupDcqQa4zR3Zb1ysnzGQgrn074+tdYW+RScg1+oZQ/8AZ4o9LDL9yjXtGHGasryPSs+1bgGr0fKgHsK9BOx0NXHn7tLBy4NNY4P4U+D730puWg0jQh4OB9RTrR/MvHlCkeT0kGCeccKPWopXEds0hwNvejQ8R2hmmjYGQ5Bc8jjk7uxOB9K8TO8RaEaS66s8vMJuygvU0h5ccCQqW3upP7vlV9SfSvOf2hYfM+Htro6ylJbuddmwk4AJOTntXo0TrNcNECoDAYJBDE9Oo7D9a4z4vWbapq0Nr5rL9kTzFB5LMeOv0FfPRqql+87Hlwi5L3fQ5b4daTp+m6dZrbzFS4Bkd2OS2ADx616vpk/mWUTE5IIU8+hrzjw7MtmsdmyymRW+UrjJGc8E9K7PQrqOV5YwgjB2tsDbu3PPvXvZXiuestdJL8TqwUpQrckuprM2cY47/rUTOwJYHHcf5/CgseM44UfzqEttwT06GvponskiyfOBt5HXH1qzHLtj+YdiQfXGP8KoRN+8P6/Tual3fuVbrnP6jH+FUBzniOTc/J6nFa1hZx33gufQdThElvId0We1UodPbUNRX5T5SEFifUV0UjIGEe3CAcgV87meI5ZqMdzjxuOdGPJB6swvCiXWkTS2sbE2yLiMelaVxfaiY2aSQhS3QDpk1LbOr3BjVMKD1x1pPEVysVoFTCuSMcVyfWq8ko8x4P12o0/e0RHDpm+dZpXZsrnk1zHxUutT0fS0bR7hrdp2Ebug5ANdjZzbrdG9u9Znja3SfR2LKGKnIBrnhK1VORph8Q4T5kzC8F+ANJi0dbu43zXM43NIxyST1JNWdR+H9uZZPs0xXHPNb3hi4J8Ppu4VF5z9RWT4u8VxWZeK2cMT6d6+uUKPJdrQ+kpzlJJo4/VdBbTHO+4jbHas4oD0XNWrZb7Xb3cdxBPX0r0nw54XtLW0jkuIVkYrnBFc8aPtJe4rI3c7LU8uETd1I/CmupHavZ7rw5pV0o/0cLn0rDv/AAHbuC1vKQOeDTnhJLYFUR5bJHLujCYAz830qXyuldhfeC9Rt1/dr5g9RWPc6PfQZ8y3bj2rF06kd0VzJmNsOaa24VdkgdThlI+oqJ0qdRlCduKpStzzWlcpxVC4jpXBotyDDAd81GdPh+2Nqd2BsiHyA9zV1LczXAUdB1NUtYn+33i2cRxbw8ymvz5ttpI8CHuLmfyKV1fGGCTVJfvvlYV9B61xF5JJNM0jsSzHJNa3ia+FxcbEOIk+VBWTGu44r1sNT5I8z6nDWm27E1mvIyauTMoXbmo4AFX8KbKdx7cVT1Zk9EQzHgd6pXQwM1ac88VVuz+7J61tT3IuZA5vkx60s257mQ54zQmPtUf1p+QJn+tej0NXsOgXNjMh+orPVuma1ICPmX+8prGc4cqexqoa3Kh1O3+FFn9s8TpJj5YELH617hH5o0e6kjG6aUEIB+Qry/4K2O3Tbm9xzM4jU+1evW0fkwKG/AelfKZliVHFN9tEejh6fumD4Q8PweHbB9533lwd80nuew9hU97dM8m1at6hchc885qhbq0sgOPqa8vmcm6lTdlyd/diTWULE5Y/pWhkr3FRx7VQ9AP506P5h+Gf8a523N+RvThyLzJrZRCofqzNwO5NYnjDUls7U2sLDew5IPrj/GtiSZYoTcNhVThM+vPNec6/eNNcSSk8YAHX0H+FdeEo80uZ9DDFVbLlRhXe6SURqCSxHTrk1paZGJLzcq4UcADso4/lVHT1aSeSbn90pbPv0x+tbOiw7R5jDtXsTfKrHlrVlub/AFgK84NOv1xpTd+2f8+1JEMyYPX9f85rZ07Rn1grCcpACDK+Og9B71zSqKHvSOinFyehheAfC/8AaTi5ulK6fFIS5/56Nnp9PWvXrWS3Ajht9oKgEbSAMLxjHoATx6Gs6CMW8MNjpuLdIwNmwfdH49ev6U27KpMZnc202VzLGD5TDHcD7p/zmudYpVKl5PXojfmjqktDdRZZI2huIY2CnCFckDGeeOeDgenIqvdlQTHBiVQAVUuD1D4HOPQfgtQQahcRJm6xICvEqYZTgg5z16ZqSNRNKzrIrRlwud4YZ7YDdBgnp3611JqxnUbashUU258xXMaKWJBBOSVA5B652n9OlUGaSSVpGyWc7ifr3q1qk8BCW8SRbj8xI5IHGOfru/WoIgFAz17d8V5OPqXmorodFOPJAikxHF5jY4Ge3t+FeciZbjXJ5zyAvQ4JPH8uK77V5misZm3BSEPfB6V55ozH/SZehK8HPXArowMeWLZx1pXkkP0kfvV2ryZXLNuznpjjt3rpt3yjmuQ0Jit+xOOe/vXVB8jnFfo2U2eHie7Qa9krGnZsNgrRi61l2ePLyK0Ij06V3Pc6FsTOePpU8GMg8e9Vc8/jVq2HT+VJsdh2oybYccjAycde/T1PFX9PWP7IMZx12+owc5Hb3NZN5IHlnAdiAAuAPrnj6dT6VrQsqIPOVccDBPVQTnn+6M/jXx2YVva4l+Wh8xjKvPWk/l9w8XkltqEfkqzEDaZQ+VHIPA9AD3rD1GT7fr99PJhxvCg/QVsWd5C6T6g0MjCNNrTOAASB2H5VzOj3HnW5mk+8zM3pkk15GOnaml5jpyskupR8TW+6eNoUCFcglfX1rT0CeVpoJGx5TKVwqhVVjzj3qv4kVVtoHAK/vBkjvnisnwteReYsDNiWKUbOCS4zyPbFd2U1uWrH5Exk1UjLsz0BzzjjNRS53U49fw/Wo3wpODuAANfofMkj6EQtsf6/L9KliUyIkat2AA9Pf9KrS/LMVBz0wa2NNhEcPnN/rGHQ9qxxWKjh6fM9+hjXrKlG7CKFLSLy06sefeoL7ECdT5jdj6VeYKqMzL0rHuW867G87lTpzXyTbnJyluz5fE1JO7luy3pw2jJGe+ayPFzyYiUgBd+QcVs27MDjkLWX4gjeQRqzEleQKuOjOW9oFzTS/wBjjzgDFP1bbJpkgZcjHpTNObOnIrZ3D1qa5YtYyKBk4P41lN2kbU9zz/VNdm0/TzbxscNwMVj6NpN7rN35kobYTyavfZodU1NoplKeUTgE8GvQtOtLeyiCwKudmK+kwUXiIJt6I+qwVX9wu4vh7SbXTYgoQZAweOQcVuJJ+7jGeNv5VQjkIkyv3verUUi/J124OQOtexGPLojW5ZhkAC+hBx7VNFJ8iE9QDu+lUQ3yevfjtU8Zwo6+lAF1DnbnkYNDwQTR/vI0bOR0qK3f7o9jxT4W/cjHqaAKF94f0u6BzCoOOcDpWDfeBLWTcYZSp7CuwDKWIAHI5zQzZBPOM1DpwluilJo8p1jwTewZMOXH0rlNS0W+t8+Zbtx7V77M+VPoO1Z97bW8hYSRRtkDHFZSwkHsWqrPDtYuP7Ps9kfNxNwAOtc7q0w02w+yhv8ASJvmlb+lXDd+dLNrVzxGuRApPU+tclqd1JdXTSyEksc1+a4Wjd6ng1anb5FSU7mPUmn20TfeweKSNNzZ7VOx2ptFek30OFrW4rMNuKjfhS3ShW9TUTtxgdaSQm9CNuvFVr3hOKnzwSKq3bfJitoLUhaszN2LqM+9K3+uc+9RynbNGf8Aap0ufPavRS0Om10SxNh15rPv1KXJA6MeKtg/yr0P4VeB01y9i1zVIyLC3bMaEf65x/QVjXxNPCwdSpsa0ablLlR3/wALtEGn+FLJriPDlA4U+p710GpXarkck9qmvrlIYsDC4GBgVheY9w5f/Jr4W8qtSVWfU75yS92JG/mXFz7Dpg1p2kKwr2FNtoAibu5p8j/KAp57mom3N8qNKcVFczHN+8bABKjAwO/tU5QsfIUgM3DnpiolPlx+Zxn+Een/ANenGT7PbPMxw7j36dR+oqrbRiOpLlTT+ZkeLb4Rxi3ibaqr93nt/wDrrzjUbjfLhckZrd8RX29ndyTkd/oua5aE+bNvbO0c9K9nDUlCPoeRWqOTua2mw4spZASQXCY+gyf51u2i+XCM8nHp1P8A+v8AnVOxhZbS1jbry+7HUk5rUihkuJI4IVJdzxj+f5c/hRUkKnG4/RbGbUL8W8YyuPmYjgLXeEQ2VoltAPlA5J6k9z71BpNnBplgIV5kfmRx3P8AgM0R5uJm3D5c8j19R/OvMnP2j5nsjql7i5Y79SzY7lQzOp3P046VZijd2MYTzBtzIAB36Ae5557CmFsSgMcBRuYnpiqGreI7fQdOvtsM899FbmdliTIEhHyx/wC9jBx7e4rDC0ZV6jklct+7TsjlviTqet6bYSzeF445NRS5SO4hXlY9xwCV6HsDjnn6mun0641yWzFxdQ2EzxqgkKhl8yTHzYweMfj15rEga3bw8ZtPj3XWoBWjSUcs2eWb8c/lXT7Vt7eO1VtwiQF27s55JP616uJr+xpONtU7a7nLSvKfKuhXsZLqYvNfpDHIWICR52oo6DPc/wCNXgyqv05P05qvApK9OtSvjYSff+tfPym6k3J7s76jsrGJ4onWPT5TvOCu3731Hr7Vx2lf8g+ds4J46/ero/HEnl2W0c/Pnr7n/Guetk26ExY/fIBbHqf8MV7NBWgjzpu80UtMXZqK54znv1rpUbI7VzNpkagjerf0roYmyh7197kTvh2vM9vCSvTRsWBPl+tX0bArL01vlrQRua9Ka1O6OxYDfj9aseeIYTJ1P8I65PaqSNke4NG9JryKGR9saHk+remf89a4Mfivq1Bz67L1M8RVVKm5F0KSY4XyspI5Q8nHXGf8/lWhvOzGA5P3sDIb8P7o21Vuo180xcu5XcjuMDoM49P/ANVacEEdtaqd3muy43nhgpz19V/rXx123c+UcG0rlHxbP9k0T7Kreb9qkOMKAcHk/hisTToxGdverWulbrXlt48CG1QEAd2P+cfjUOFWRCMjnmvPx87qxtTd5sXxLH5ulArgMjqRmuDgnFpq/mZ48zn25r0PWY/N0iQDqoDAYrzC8VhcksuctnNb4OVoqRa3PYvPjaBJFOVZQQQarzTzEFo1yMd6xfB/2mTTEWc5VPuE+npW0zLj0Hevdxefzm+Wlou524nGuKSiV9Nma5vgXPK9VrrUIEalsD6GsrQ7S3MTXGzk9+9WZ4tg3rMT7GsY1q1Rc03c4ZVPaK8mLdzEqe46YHpWbCMszE9T3qxOzCP7oJI54qOyVeSFZQOgraMtDzK0ZSkWoxwckY6dazbhS8jAZYg9QetaEsyRRAMpOTzx0rOtJDPNLt2jaeB0qnJWMZRdrF6xGLcqVPXrUxGYJF9j1qOzmO0x7R1q4qK0bD5RxXPOV3oddCm7JnnU1rG1zI27a248irtlq8thII7hi8ZGA3pVHU7pU1OSGNCTu9KddxeZHhhn1oo4yrhat6b+R3UqsqbumdnY3kV1h4WBV+vsauQSHEeDzg5rzTTbu40u+QbmMJOCM131vJ5ltDIvKkcV9pl+PhjIc0dz2KNVVFc1AQT7D9BU8TfN7elUYn4GDx3qdWxtx0zXbY2L0D4YnOfl5qeFuE57mqMLneCemMHirMTfIPqeKQE6sARTd37p+7E0xTlVbrTd42nnnNNALLuVAO+OTVaVhIMdCMYp9zKQnXIzVSWQEFvXpTA+X9V1L7dL5MI2W8XyoorOkwGqtbMRx3zV6KJPvM2TX56oqmrI+dbciPkZPT0oY8VLKOTjGKrO3HBoWpm2M6sT2prH5adu5qJjkmrSM2MOdpqpcdTVl2+oqlM3JraC1CKM24++P96pp+Jh7gVXuzjH1rZ0LRbzxBq9rp9ihLyD5mI4Re7Gu1yUIc0nZHXGLdkjV+G/hK48UayA+5LCAhp5MdR/dHua+g9ttp9jHb2yLFFEm1EHAAFVvD2k2PhzRItOs1Cog+Zu7t3JqpqFwZmKqTgfpXxONxksdVv9lbf5npKCow5VuVLuZppSM5HpVq1h2gE88VDZw7jvbFX+mMdBXNUlb3UKlTu9RGPyhQOT2pkESks/OxeST/EaYxaWYwr9/wDjIP3V9PrRdybQIY2yBgYxTjDkVurOpy5VzfcTW3+kTFpP9Woy3rgZ4rK8TXqqjqDweg6cc4/nWtdf6LabCRuOC3rnnj9K4PxLe7mZc9Bzj/PvXRhaak+b7jz8RO2hz+t3RZigPtz+X+FR2cLCBQp+Z2wM+vT+tVc+fekkZ55JrWsIxJfWyDGA28n6CvXaUY2PNlqdH5IUoqgkKoUY712WhaYtjbma4A+0OBu/2Ae3+P0qn4a03lb64UBR/qlI5P8AtVrzTbs8+5/z+fpXkVqntZckdlud8V7KN+o2RmbCH6kfz/rVqHESfM3JGCeufc/rVa368r7kHpn/ACD+dTTFRks2AFJLdMAA5rjryvaKKpQu7ss2sa3VyImIIBV5O/yg8D8W/QGqz6RLJqrahbXUkKz3AlmO0FmAG0r1xg464q9Yh4bNpmUrJKDJtI5A6Kv+fWruBHBj+6n8hXTTlKhDli9znxNV3sji9EURzOzMuUkdYsDooJwPr/hW1L87hVx3JrndNuC11FEFG3JfPv1P4c/pXRW67vmY9efwrPMJtySNsHCy5ieMZ9OnGaHIKj9D6dP8aex24C8d/wDP+RTXwFDHpxzj6f4VxU46ouo7nHePZP3ceCDwT19gayY126MiqNu72/D/AAq347kxcqrdNo/w/pVe4AGnRLjqvB9e1ezTuoo4d5syVZfPiI5+fp3FbcTriufuTtmDjpuGM1swyBlUHGfWvuOHn+5kvM9jBO9M2tNbB61ooTmsXTHPm4ycVrxn1r2Ki949KD0LLPsQt7ZH1o0yCRXkmbYy8qWPIycfmOlU72ZYlDM21EBdufTpVnwVqC6toNzNGM+XM6yjqcjofxFfG51XdTEKmto/m/8AgHk5jU55qmjo7TbOC0gLKkTRyN32/wCGMZqVZo7SyErS4jijMuFbI4yAT+HQUaMd1oXjy2/KsDzuP09ea5/xfP5NrFpMAxPeybXI/hVeD9K8y/KrnlSfLYj0dWmtpLyQfvbh2fn3/wAip7oYZVwMjrViCNYYkiQcKowP8/jVa4LNcpz1PPPFeVi5bF0VYtlWks2TjO316VxH2Brq9ji24ZXIau3AxGeTjB5FVtHswLiS6blmPb+db05uFIuHxNlq3g8i2SKMAYHas7WLvyFEKHMjnHFaWpXK2sbOWA9q5bRmfVPEcbNyqtkirpUrySMKsru56LpyLb6RGgOW2jOabO27C/1qeZVWIBeB6CqznkZ/UV7myOerLZDJs+SeOB0NR2jYAJ/SpJCWTkjGe3pSKm23UrhsmrUtDC1x8zKI9x5PXNUbLaXfbhSTzVu5/wBURgcCq1gFBOQQD3qOcl35jRQbIuEBHrUkO0hieDikw3l9cj0pYz1yMnFYXuzuhpZHJajFH9vkYIAc+nNVSB0qXVpimpybuATwKhkY9RWNR6j6lHUrcEFufyrf8J3vnWIt2OTGcVls3mJg1Do832PVx2V69LJsV7DEK+z0O7CVOWVmd0gynPBqZc4yOxqtG3ybuSPT2qdTxkcZxX3dz2C3E3Py8g9RUqN3XsTVWHOfQgHJqzbnKqR13GkBJkhc91P501jhSw79RQTkfXr7UyVtye5xzTQEcjA8568iqNwzRxt7L3qy/Oeue1Z+tS+XYvJ0IU/nRcZ8rxcHOK0Is7gzDAqpGvTuPrVtDxyK/P5s+aQ9/uknpVFzmrcpyuKpnofSpghT3Gk4FRMcDIqRsY4qKUjG0VqjOxBI2FzVGVs1cuY2FoZznZnHAyaoIrSKWQkjvxXVSjpc9yjw5mlSgsRChJxeq9O9tysbee8uYrW1jaSaVwqKvUmvo74d+FofC+hqZtjX8qgzOO3+yPYVzPwb8Hx2NqviS/VHuJQfs69RGvr9a73Urv5SFxXz2bY915fV6fwrfzYqNL2KvNe9+RBqF0xz1rOjDTuAB1NEjNM3zHirtjEI48mvL0hEVnNk0aiJMDqBUVxMUCLHzK/3B6e9LPKqKWfkZwF7sfSm2sZjDXE5BlYfl7VNNWXtJfI7IxSVh6YtYNgbMjZJY9SaWwgw5nmHT5vr1x/Soo0eaVnIyMgAGrV9IIbYIGxtHzHHXp71Vm/d6s5p1OZ83RbGR4gveHO7Oecf99e9ed63d7id3c/5/lXRa/d7nY7uMev+9XE6hKtxchQeM5r18NStY8yrO5NYRk88ZY8+tdr4E0V9Q1N7qVMWsAKbv7xJzgVieFNKm1O/jtolwP8Alo/ZVB5PT3r1aGGGwtorO1ULGi4A7+5J/OscZXd+SO7/AALo0l8cuhPcSqkQX7uB09OP/wBf5VWRSzlnOOck+/8AkH060u7c+5iSRknP6/yPWpFVuM84PHPp/wDq9utcLtTjZFq85XY8fJEcAHaOMdz6/p/+ultIhc3Udu+GQfvJ/wDdHAX8T+maNyxxszMAqrkk+g//AFVb02NrTT/OmG2e4bzXGMED+FfrjA+tZ4eHPPmN27RsQ+IdR+yBZFAZt6qu4/KDkDJ9hkH86z9NvtSZ724nvlns9rKqMqgggfeBA/TkU+8VbgbWw/ZmzuB9fT37n6VyniKRbENDboVDc/KcDHA9B3PIr1/YLkdjjqQjP1LugWv/ABMWkXGQgRvr/kV10IVeOOP/AK1c/wCDodunLM2SZDu5610Kj5R+n6V4OIfPVZ3JclNIXORnsP8A69EzExkAHjqfzoClgV6e/wCVJJ0HOM//AFv8aKasYNnnnjmRpNTEatjLhR+Z4p98oWGOIY+WMDBqv4mzJ4mSNRkbhnj24qxf58whvTp/L+VeqtEjiXxSMPUiNinaR83GD/n1q9ZtmJD7VQ1VcQtyTx1Hp2/mKsWL/wCjr9K+14a1pz+R7GBfuM27BgJh/WtyE88fWubtH/ej0rcEyxW7O3Hy/KfU+le5iGoLmZ6MHZMxfGd4y2hgh5knYfgoNdB8LbNrXSNUgUhtyqG/38Hn8sVy2pmW41e2tzghAi8jrzz2967Dwleix1ubcubebCPk8Agdc+nOK/NpVnObnL7Tv9581zupWlUZ0ehsI7aReuAd46AgEde4rltPuP7Z8SXV6fmS1doUBH3fX8K6TV5oNKtrq7WNSgXftU9R2ArA8GW7R2D3DjbJdSNI/wBTz/jU1HaBlJe+b+0H/eH86zpwxuQM4561eY7QwOfwrMlLNN8uf/r15WI1kb0lc0FBfEan6/SrgVYouOAKgsoSqZPWotZulhtWTPNdNGPNr0QVGo6I5fxVfvNIUVsAcAVpeALPZIZjy2Mk4rmTvu9R9QDXoHhK38qAtjA6HFd2H1ndnNe5tXO0cZAOKr7jxwfzqaYbnO4HFQsoX0rslNtnPNajGGR96p4WZYcBeMVE23tkcd6BuVTggjvTUiVowuCRH8xOWHcVFZrtb5gpHpT55doO7JwKLGQyDcVPJ7iqvoUo3dy7tbHy8Cnwrw/TIqNl/vN096fAq/Ptbntis1udMPiOM15CL92bk9qrRkumO9X9Sj36hN82WrOVSr4FY1H7zGI+VaqV+SrLMvVTmtF1z96qdxHlGBI5rNNxaaLi7M7LRLlbrT4ZF65CmtFAwVc4bnr61yfgO4IiktmPIPFdcuCvzcYIr9Hwdf21CMz6ClLmgmTQEFhzgMDUsHylR23Go7cDdxyBmpocdWyOtdJbQ7J4bjiq8ncjjvVjkYHBzwarthd2OQAOKLhYhlPzDtWP4olEWjy7j/Ca2XHbPTOK4z4nXX2fQZGztO00IDwSMAY6mrEeAKghI4qR254r8/kfNpBMy469elVHyvFSStu61GQCO9VFWM5akRbAJqtM5J2qKlduv1qayttzrcSfdH3R6mtoo9TJcnxOb4uOGw61e76JdWy7JGogWLaNoUCsV1a1lIUAIW9K23OfeoZ4Y5VKuOtbwfKf1YsJGnRhTp6cqSXyVivb+Or7wigms5TJDKwD2r8ofceh9xXqvhfxLYeKNHTUbHIydssZPMbdwa+evFNrLDONyloQeGPvXqX7PkI/sbUiFAU3C8fRf/r1z5rgqCwvt0ve7n45xrhYTnOvyqMlZevr3PTLeMufYVdLKkZZuEUcn0psaEYUAD2pgH2h1cYMKN8gx98/3j7V8ko8/vS2R8DTh23EgVpX+0SggAfIp/hHr9ajnk82UIh+VW/PkVLdzBU8tPmPIPucUy1jJPmMDuJ6H6iqvd88ia07+5Et2S7F38/L0+tZGu3O0NyeeP5Vq3UvlQ7QTjGOv0rjdfvATtDHA5wPwrXDQ5nzM5K0uVcpz+tXDc+p647d6xNNt5Ly9EUKGSSRgiKOuam1i4bftzk/5FeifDHw39gtF1a9TbcTL+7Rh9xT3Pua9OpVWHpcz3exy06TqS8kdF4Y0aLQ9MEWAbiQAzOO5x/Ic1cmkBztUAE5z/P/ANmqSV/lwTwew/z7mqyks/XnOOP5fp+vSvHjfWUt2dE5XdlsPjB3ZP8AD3z6f/qz2609P9ntwvPU9v6en40rARpsAOR90A9gf/rdsVFvEas5baiDrjj/AD0rCTcnoXGNi3FGLm4jtusYHmzfQH5V/E4/KnapdM1ykYUt2yP7xBx+R56dqIC1lYtJOCJ523yA/wAIxwv4D9c1TuNwCQSbxI+ZpVwOp6DGDkAe34ivUw1FQSJlNXuxF4Cnngcf5z/JhXD+KJDdaxHAoO6STbznG0fie+a6y+mWGykmwzMqHBUbiPYdcH8fwrlfCFu994g86Ulxb9Sf4m//AFmuqtONODkTCCbuju9Li8i1jhVei44/CrfXAHH+TSLhORweP6UbwpPT3/Q/4189Ti27s0qzuxwJyCeffNKzZBO0kdcU1eSNx47ev+eDS84OODitZKzRinc85vczeLepyucZ7U/U+ZC3O7d6/wCe4oEZHjC5LMQqhjj8c0y9O0leDz6+3/669BdDlj1MjVyY4H6kAEZP6f0osHzbRk8elRa/Iv2NyucqoUj9KXTCDax+uK+34aX7qb8z1sC/cZsWcnz/ADDFa17NtgtowSfMbJHqqjP88ViW7bSOOMVNLc+ZdMoUsIYgg4yNxIJ7V3Z3U9nhJeen3m+Jq+zotjtJH2jV3uGjJKg89hk+ld5BHbaX4fuL6+G5XQ7sjJ2d/wAz/SuS8A2TXF8fmwmckgjgY5/r+lR/F7xC9y8fhnTZDG0/+udOscYGPz7D/wCtX59Tp+0q26I8KL5YXZO/inTfFippWhzvcRhla4IQhUXsn1HNdtbxmGCOPYAAowa4n4JeGYdD8OTuXWR7ifdvx2AwBXdFhgK2cA9fQVOJqRlWahsi3G2vcZP9xgvAH+f8/Sq1nF5lyW7A9qknkVt2OrHjP+frVyzi8tRkV58oudSxvD3YXH8RIWOMCuN8TX2WYLnNdLrd0scLDdgivP72Rri545ya9CyjHlRyTkX/AAxAZ7yN2OBu5r021hhh4j+73HvXE+GIRE8bMoPPAruY2GwsFI45ArswyvEmL0EZhkDt9ajkK9SfzFJ8y+496CrFfukk+hrZmNnIT92zHjH0NIsbyEqvAz3HalJUbdw+YfrT9w680hpIS5Ty8bVGT3pAxUoDxnk1WupDuCqT7e9WE5QBiOe9U3ZExl7xMdjcbqnhRAGAyTiqrAKwxkirMTp5Lk4yAalHTBe8cdcGNtZuI1bJHXBqvt2yHvUAlX/hJpwOhrTZF3/Wsaq99lFOVQOuao3QypOK2JIAR7VSuEBVlK1mCZQ0K6NrrCHOFbg16NA2+LnJDEHHpXlN4TDcrIONpr0vw9cC602J1+b5a+s4er81OVJ9D18FO8eU0oVxgA8lSSKliJ3BSOGz09KjUcKw5yufrUsWPMXtwa+jO6w6T7vTmoHHp3AqV3BAI79ajI6A8ZHFAIikXK44HOc14z+0NrD2OhzKjE4BA+teyyLhW9hkGvmT9pXVlcfZAeXfGM1UdwMmNsYpwk+eq28KPf0pUbHrmvgnE+YbJ2wWHrUU3A9+9KSSQ1Nl3MAo5JoSBJydktSO1hM0voo5NaJxx6DoKZAghiCDr3PvTjW8Uf0twPw1HJcApVF+9qWcvLtH5fmFNPSlNMkPy9atH2pn6lbx3ETLIoYHtXbfBD7LZafe6e0yfaDP5ioxwSuAOPWuIuJMMfSvRvhv4YkttupXi7LuVMxhl/494z1Yg/xHoBWOPs8M4SdkfnvHMcJLBOVV2l0tu32O4YGVmj58sHEjA9f9kf1qWabyo9x27uBinhY0QYUiNR8uT19z71Sum8xgAQTjgA+1fJtqbUY7I/Fqj9lG3VjY13MWIwcfnV2JVWMyeg4qvCuWCqOh5x9alupFjiK9QoOefZqmd5SUUc8VypyMzXLvapXv/wDXFcRrFySWYvxjn9a2dYuy7sc4G71x3WufsrO41zVo7SHOxsb3H8K9zXqUYRhG72R5825y5UXPAHh1tZ1X+0Lxc2Vu2QCP9Y46D6DvXrDEdBwo/l/kmqemWkGnadHZWq7Y0G0c9fxqSWRtg5GG5I/z+P5CvNrVniKnN0Wx1cqpx5V8xs8mCep9sdfb37ipIl2KWbG7v/n8BVdDuk3Hn154P+cdPerAbKhsdP1/zisqkr6ImK6jZNxbhd5yMAev+RT7WH7XfQ26nNvERLLjozD7q/59Kgkl8lPMbPBAUhurZGPz4/Or9sjabpLFmHnvlmOOrHt744H4V04ejrcUpEV9cfatT2FgYo/mb5sbjnp+NVWzI753NvPCkZOPUqc9v9kfWowTBAN24Gb5jk4yBwME9c8nHPbinEARCPaPlGSgXp77ccfUKv1r04q2hzTmYHi2+EcIUMSdpY4OQVHAGeT17Z7dBV/wDZ/Z9FSd1/eTnzDn9K5nWN+reIBZqzEu6x5LMcKOp5J969FgVYLZI0UIigAdgAMcVwY+d7QXU6qS5YcxIWxkY59D+I/wpGUZx0J9/wDPZqjLc4HA/T1/pTx8x+YZwAPbuPp2Fc0YqKMHqySP5RgHO7qfy/xNNupNsRfsB/n+dKuCcdh61V1WTbaP9Pyrmi+eoaqKUTjdK/fa1eXBXpF1z6mquoHqzA9c4/U/zrR8NRI0eoSbuWYRgeh5/wARWZqakTMOMcn8O36V6q+I4l8JzniGX/RWPXkDOOnNWdMcfY19R3rM8TsRbjOOXAz61d00/wCjJ2r7zhyNsPL1PVwH8N+pswvhQ3b61VikcadLc7CzyOzD5frjt7CkuHMdpJgkEjAx6ninC0NxdWemQnDs6jheoHX+dc/ElXSFP5mWZT0UTr/D1yuheEZtRk+V5TtiGeT/AJP9K4pbSRtQnuZ2LXlwQzk9Rxwo9h/P610viu9Vr2GyiBFrZqFABOC3+efyrN0eP7frMHy5V5MkA9FH/wCz+gr5jSnTbPNa55KKPR9Bt2sdDtrdhztDMfepnkA3bjjnpn/PvUs7LGiqq8Afn7VWfDsEHUnjHNeUtnJnXJXlYkso/Ml3dQKvyuI4zng0lpEIkArM1u62ArnFa4eGnOyKsuiMLxLeEkqp61jadC0k+6kv5GmuCAc81paLDukUEVTd2ckjctWEDwAL9eK6eO7WRc/KOxGKwLaGSSVlUgFRxmkMuoWspVo1mX2rtw1SGqvqWrKOx0RVudp+U/jSeY6429RWRDqqfdmikiP0q4L638sbZ19t1dG+xm0iwJGzyufwpQ27LbRis+W9jhQ/vk3E9c02LVIf+e44PIzRytiUPMtSjMv3cc8c9KsJtyMbmPGc1ni9V5WZmj2+/Wp0vYYyHZowOxokKNN3L7Nlfu9PekSZPIfp09Ky7vV41PEq9OQBWc+v7YZI/JZgf4qFujspwstznwceIpZB0zW8rbiGbvXOwM0t6ZtuMmuhs8bfm/CuebTm7GZZXkVTuo2Uluxq2h60lwu5KgEctq8ORuxxXSfDu83QG1Y9CcVk6jFkEYqv4UuvsetqpPytXo5TX9jio9nod2EnyzR6fCc7M9cY/CpY+Ru6EVBCwDJzkbc1Yh4ypHXNfe3PZElAL+gpvO7n0FLJzkH0oAzjn05psRU1IiO3kOf4Dmvjb4/XXmeJEjDZC5NfX3jCUw6JK3GSODXw78SriS88X3ZkbIRsCqgDOoSTc2TVqNhj3rPjPBq1C1fFSifLtF1fugmp7ULkyHnHAqqjhhU9oR86+hrJLU+w4DpUaue0I1lda29Um0Wev1pOlAPekJrc/py4jEDk9Kp3EvOKtPytXvCmhjWtSKzOUtIRvuGHXb6D3NHMoJyZw5hjKeEoSrVHaMVdml4A8MnULiLVLyEvCr4toj0mcdz/ALIx+leprGsaeSp3HO6V8ffb/AdqbZ2qWluiRoscjIFRF6RR9lH9amnxbxFf4sda+Xx+LliJ8sdj+fs7zmpmWIeIqaLaK7L/ADZWu5MOIwAB1P54qui+Y+QcDGB9MUwHzZSTjrk/nVy3QxqDwTx/KueVqcbHzLbqSuPgXylLHpu4/OsjXLz9yVB/hI+vymtS7k2Q/LnAHJ9647XbkbivOSO/PZqrC07+8RXqW0RkalI0km1Ml3YhQp6njHT6V3vhDRI9G08CQBrqb5pWx+QHrisfwRpPmyf2pdc4J8lT2OeW/WuokkO8DBIx+JHX+WfyFaYipzv2cdupnTSpx5nuy0ZNy5656Y5H+cE/lVabHU85/H/9ff1qTd2xknk89R/nNMmKkHu2Bn6Y/wD1/nXLawr3EgIJAIyCcn/D9OlSO25wMAknaMnv0/p+vtUXIz3J9O4/w4/XpUUzEQl0BZyQic9WI4/p6dKdOF2NsnsFFxqY27hDb7cZP3nxj/6/41Z1WZZJo4N5CL1PJ56np+X40lmi2VgSp3NjuPvMe9ZN5KftKxFWxLuUgEDp+eeRXq04W0OdttNk0cgmmaX92glcgbcAEDt6H6En6UancJa6fLJJ92FS5UjG09vlP3fwC1S0nWLKaNpFMgjHybyOvse5/HIqv48maPS4LWP7s5BX02j09MkjsOnSrTOWMlJ6FLwBZm4v5tQkwcYVeOpPU/59a7eYjcFHP+SKzvDNn9h0iFCo3MNzY9TVuSQMTu7Y5HbpXjyftarkelUfLFRCP55evQ5/X/7Kp48kbup7n8v/AK9QRkNlV6Z/of8ACpgx2g8c5xU15WVjKC1HA5bbjj0zVPxEwTTJM46ev1q3wPqefwrK8WSEaUzD68fWsaC94upLRmT4dh26E0jYHmysx/pWNrDASPx7fh0ro9IXyfD0O3tHvJHvk/4Vy2sqC5wo6n/D+lenT+I43pBHIeJpBiMcnMg7961NOx9niBrB8TPia2XAy0mT+Arb05v3Mf0r9EyGFsL8z1cBpSLc7F3ggB3ZfcR14H/18Vt+FMf2nd37BdttD8nH8TcVzttJu1WV92NibV6+oNbmlu0fhaeccG4k5/ID+Zr5/OqvtcU7bLQ4cVU5qz8jNvrppHfy33s5Lc8BSa6vwBZ5vWk8viNdo9jXILHI1yjMqK0bEcdAemBXpHgm2+z6Yrk/NJlj714uOlaPKjLDR97mZ0U7/IM4OOOaSwj/AIyuB2qAq0kyKGNaSLtjC+lefJXtE3vyq4XLrHDnjNcfrl3uds1v6zciNCB+NcRfy+ZMfc11SXLFI5myKJd03T8a6jRIVWMue3Q1z1oo3jArp7f93ZEVnHe5jbU0dMO4PJwOaRpt1yQDwKjsm22ue1V4Jd1w1Oit2byVrGltB6gGknsoJp40Kqe5xRbtvAz071LaY/tJtucAVqm0YtFbVNJhubiKBI8c8kVO/gvT3njiBmEkhwSrdK1bcql0JGGRWtY6na/akiOQ5fhtvSvUwFJVpcsnYqlFNtNnA+JfB0ugX9tG9zM8MjcEtU9/o9vs+SWQKB03V6B8SJLa50yBZPmlVwUOK4y9/wBSxzzWub0o0KjjB6F1YqNTlRjQaXbKwOC31NX7yO3t9KcCNRxxxUUTYIHeq/iaZltEjHQ9a+dpSk23cpQMy0Clw2OK1EbngcVj2WSvFadvJ/DxxWsW76mdncsrJt/GpA6sKp+YG4I5qVGwtbFWIrpVKsMfSuYu99rerIvBDZrqZ+UJxWBq8IPzVpdxakuhrCVmeiaHdLeWUchPG0Vrx8yfgK4rwBdF7RomJyuRXYxnLL6FQK/RMJVVWjGfc96nLmimOkGA7dTnGKcF2ynGcGmNuBboc5/GklYj254NdDZZxvxa1Yad4dmx1wTXxFq91JqGq3F0/AkkJH07V9T/ALRutpa6JOjZJ2beB3r5RtiZpVQYGWrWC0A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FfAh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7dD6VoQLUUCcVdgjr5+TPfSJYkqyicU2JMCrCrwKybNVERRUijmhVqRVqS0Ki1PGuaRFqeJaQmyWJcVq6RjzDxWcgVRliAPU8U6HXdIsXb7RfRg/3V+Y/pWVWpGCvJ2M5RlO6irlzWLNZpdzDJqmLONf4RVDU/Gtjv22lrLL/tP8o/xrBuPFOrzOQvkQJngImT+ZrzKubYWmviv6HVRwOJklpb1OxS2A524qvcalpdplZryLcP4UO4/kK4a6vL26/wCPq6llHoWwPyHFQ7dpG3gY6AcV5dbiH/n3D7zvhlTf8SX3HZv4usoGb7NazTsOm4hB/U1l33ivUZmJhENsP9ldx/M/4VgdMn9aOnpXlVs4xdV/Fb0Ounl2Hhra/qWri9vLo5uLueTPZn4/LpURwoPQd6jXkcA09FOOf1NeRUqTm7zdztjGMVaKDPf2oRv5U7b8ppgU5HynpWegx4YZ6EUd+h/pQUYLu4XHrxVWfVNLt22z6lao/dfNBb8hzThSnN2gm2KUox3di4p5wMdKlj+bjn+Vc/P4r0WF/laWY4/5Zpx+tUZvGUgP+j2KhfWR+f0rvpZJjq3w0n89PzOWpj8PDeaOuSMKOoPPU1MoOa821HxhrpidoBBDjphAfxrzjXvGfia4leOXV7gKDjah2/yr0qPCWNqfG1H8TinnNBaRTZ9IPcW8Clp544wP7zCq7+INIjXc17GRnjbzXzt4Uvby91Iefcyysf77kn9a7WWF/LPzHj3r0afBdNL97Ub9Ecks6bfuw+89Lm8YacnECSS9s4wKryeNOAsVrg9txrzWL+1Mny1QL2y3WrVt/aBYtMqrg9M5r0KPC+XQ3g36s555nXltZHZah4q1NbdpEmjRgDgAV5L4j8aeJp7l0fVpgoPRDiu0uifszAndxyoHNeUa8dt5LwR8xGMV69HK8HStyUl9xxzxVaT1kxs+qahcNunvp5CfWQ1u+DZGN9g5J9648Sc9h+NdD4SmEd2GY9K9C0YbIwld7s9IV4w43Pg+mau2s0XlY3L+dc210shyQv1NWLa4wvylR+FRzFWOg3xnOGHFRSMvJ4xWX564GZBnPbinm6UZ+YVLnYfKXtLKEybsD8a43x9PtnKjAUCuhsLyNXduK4Pxvqkc2oyKjDg4xRGqmKVNswDN8/PrXS+EbpYrpWHBrj3myc5X86tadqi2r7j2rXnG6LPXJdUyv3u3c1Rm1YD+IV51ceJyf+Wiisy48R8/8fA/OqU29kQ6b6s9Mm1kD/loB7VRn1pef3g4968zuPEcZPNwfwNUZfEEfO1narSqPoS+RbyPSrnXI1B/efrWdPrqZ++TXnsmtsfuRt+VQvql033IiKf1eo9yfa0l1O8m1pSNuf1qhPqSsTyBXGG8vWPQD8aQyXbfekA+lUsIyfrcVsjqXvV/vCoHvol6uPzrmSsrH5pmpphH8TsfxrRYTzE8c+x0L6nAv/LQZqN9ciXgOTWF5UY7E/jRsTsoqlhIkvGzNSXWwfuqxqtJq0rH5VqphfQUmPatVhoIyeKqPqTPqFy3AyKiNxct/FigClCMegNaKlFdDJ1ZPdjC0x6uaHBwPnPvUwgdv4TUq2Uzfw1rGi5fDEh1O7KOztk/nSiJa1Y9LlY88VZi0jP3q6YYCtL7Ji68F1MLy17Cl8v0Wuli0mIdatpp1uuPlzXXDKar+JpGUsZBHJLbyN0U1ILKZj9011v2WJeAgpkkSjoo/KumOUQXxSMvrl9kfYEEftV2JPaoEaNcbmAqU3cKe9fnVSpGPxM+1hTlLZFxF9qkArLfUmx8keKqy39w2f3m0e1efVzKhT63OqGEqvodAWRB8zKPqahk1GzhGTJu/wB3mufMhkBZmY/jUeR9K8ytnlvgj951QwH8zNyXXUUfuYCx9WOKqT61fvwjpEP9kc1mtSckCvMrZtip/at6HVDCUo9Lj7mWadszTSSexbiolXqakKt/kU0tDEu6WWNB6s1eZOc6j1bbOqKjHbQNtAHNZupeI9D08Frm/jH+4C38qy08eaTOxFlDNPgfeb5R/jWtPLsVV+Cm/uInjKFP4po6eJZPKGTk56mnurZ/CuPn8W3jD9zDbRfgWI/OsHxB4s1vyD5WoGI/9M1Arup8O4yp8SS+ZyVM3w8drv5Hp5jwuTx9eKqT3+n2zkS31tG3UguM14/pupX2oB2vLy4nY/3pDV0Rny+uM9fmrvp8KP8A5eVPuRySzxP4IfeegX3jLQrH773MoxyyxHA/PFYy/E7TpZTFaaXcN6NI4Uf1riNZVRZsd4H0Oa5/SpNt3k88/SvQpcM4KPxJv5/5HFUznEN6WXyPVpvHOpyORb2ttAo6FgWz+tULvxPrVyNpvjCP+mQC1zKXCIxPHI5BNJ9sUE5J69OK9Clk+DpfDSX5/mc88fiJ7zZT8V319J8s99dyj0edmFZ3hlyLo7ePY96Z4guEZyVJ57dqpaNciObcTXoRpxhH3UcjcpatneRMWcbuB9aseYueZMj0PrXMLqqo2dwHuaH1xBn5l9+absNM37yZfJfkZwcHNedas4+0tyueelbV5r8TRsu/kjtXL3M8byMxYDPq1XHcqMHe50PgmULq8ffIPSvRHnRc5yDjvXkGjapb6ffJO06KB15rWvPG9ju5ulYe1KbbeiDls9z0a1vo1U5YU5tViUHDDmvH5fG1upIiaV+ewNZ9x4wunB8qO459MgU40aj+yRKcV1R7Pd62oiOJMcYrzLWblZLx2LLyfWuWn17VJv8AljJj3qobrU3PRV+praOGmSsRBM6beM9at6dffZZNwY1xrNqDfeugB7CmmKdvvXUp+nFU8LJrcHi4fynoz+Jthz5iD6mmf8JksYIa5jH0rzn7Mp+80jfVjQLWEEfuwSfXnNCwS6sh4tdInoL+PLVD81wD9DUL/EG2H3Vmk+gNUPDXw88Qa0EkisFs7Zv+W9yNgI9h1P5V6b4Y+Feh6eyy6iX1KcHo42xg/wC6Ov4msalChDdtlxq1Z7JI4zQvE2taxL5Wj6BeXRJwWHCj6seBXF61qmpyanc+bAI5BIQw3g4IOMZFfU1pawW8UcNvFHHEpG1I1AUfgK+XvE0WzxHqSDtdSf8AoRqsJTpSk7RJrznFLUy2utQb+NR+tRM1233rlvwqx5ftQUJNegqcVsjjc5PdlQxM33ppG/GjyI/4gT9TVwRHsD+VKIJD0U1aXkS33KghjHRBTti/3QKtrayH+A/lT1sZj/AcVShJ9CbopAcUo/zxWkmmTkdMVNHpEjAHpWioVH0J54rqZAzRt9q300NjySRUy6LGBls1pHCVGQ60F1OZKmk8tm7V1Q0qFRyhPpTvsUS8LHj8K3jgJdWR9YicqLeRuimnrYzN/CRXsvwO8G6d4s8Wmx1KIm3SPcQOK9wuf2fvB8jARGaPPTDGlKhSpy5ZNlKpKSvFHxemmyGp49LA+8a+srz9nTRixFvqEyenzVjXP7OjZP2fVGwOmcVvCOERm3VPmxNOiHUVMlpEv8Ir3m7/AGe9Xj/1WoIx7Ar1rJuvgT4ojB2SRv8AhXZCWFW1jJqqzyFYV5wo/KnKoH8Ir0m4+Dni+Dpbo49jWZcfDPxbASG01j9DXTGtS6NGTjLqjjV6/wBKeOldBN4J8TQn59Kn49BVZ/D+tQgh9MuR/wAArZVIvqZSRmJUq9anOm6hGf3lpOP+AGoijK2GUqfQirUrmchCtRSrz+NWdjYzg49aikXoDV3IW59UJzySTUnSucPiSJR8keaqXPiO4Y/JhRX4O8sxNXc/VnmFCB1cmccVCZIgdrSKPqa4i51q9cEecQPasaW+mNyGkncjv81XHh6cn707GEs4ivhielzahYW6FpblAB71mT+KtKUfuS8p9hXE6heRG1YZycVlWN2ioQWHWuuHDlBfFJs5ZZzVekUkdjqHjwW8qxpYZJ6FmqGTxfqk2PJEUQPovNcPq90rXCNuGBUq6pEijMijHvXbTyXBwV+TXzOWWZYmT+I0Nb1vWGuArahMFJ5UNipILl2jUvIXOP4jmuW1fVrdpAzTx8e9Qf8ACSWcaczD8K76eHpQVoRt6I5JVqkn7zN/xBPG9qyrms7w3MsZbdisG+8TWkilR5jfQVQj8R+UT5VvIa09nJ9COZXvc7/WtQvI7Fm02OOSfsrnAxXOHVNcni26hZwQj1VuawZPEuoSf6q1wPc1Vm1HWrgfdRfwoVCXYbqx7nY6Te+UCGIFXX1ZNvMgFedH+13HNyEHtUZs7yQfvb6Q59K09hLqyfaxWx22o6vC0JTzxz71iLqtvDJuMyDHvWGNIU/6ySV/q1SR6Pb/APPEn6nNP2C6sFW8jZl8UWi/8tlP0qpL4ujz8u5voKrLpsK/dt1B+lPFntHyxAfhTWHgL2suhXuPEMs7ZW1mb8KhGrahn93ZY92ar5s5uCIzSpYTFeUxWiowXQXtp9zNfUNYkHSBPqc1A76pIfmu1H+6tbg0yZsALz6d6u2fhPWrwhbbTbuYk/wQsapU4roS6k31OSNtcN/rLyVvpxTTYxn70krfVq9Cvvhr4psdJn1S90uW3tbdd0jSEAgeuOtYK6SSOv6VaXYh+ZleH/DM2t6klhp9usk7KWAd8DA68mulPwr8VJzHpNu3+7PH/jXoH7OXhuG68X3cs2WWC0OPqzAf0r2GbQiEu737VKYpx9mt7cY2r8wUPnruPzfmPSsqkqiehpBQa1PlkfDvxft3R6MzqehjlQj9DUb+AfGKDJ8O6gf92In+VfXXhPQtNtdNgt4LdRAhYRj/AGdxxW9Jp1mOFgTr3FJSn1sDjDofD1x4R8T2sbyXHh/Uo41Ulma3YBQOpJrG8lj2P5V9z+OLeC38Da1MsaLixlHT1XH9a+TEs1UDCDI9q3gm9zKVlscaLeQ8BGP4Vb03Q9U1O6W00/T7q7uHOFjijLMfwFdSbZQRwK9r/Zme3sbHxJdTssccQjeSQ/wqASefTArRxSRK3POPC3wC8VagEn1po9KhPPlcPMR9Bwv4kkelep+Gfg/o+ghXt7KKScD/AF9x88hPtngfgBWjqHii/uPC2uC6M1uy2Ea8AB43uJ3UAH+8kbJx6ivQ7SKSKwt4bg7pkhRJCD1YKMn881zyjzbmqfL0OVh8JMxJeYA07UfDMVnplzdefzFE7jjuBx+tdag4PHSuX8d6hb6h4P1fTdP1CIXMki6azK3+pmkKrg+hAbNSqFPsN1ZvqZvwu8I2qeF4d800ymeVkd2yWUyE5+mc18y+LtCj/wCEt1cKrkC8l/AbjX2r4fitbbSrODT3SS0iiVIXU5DqBw2e+etfI/jFP+Kr1bg83kv/AKEa6aMIxb0MZyk9zj10mH/nm3sSa9s/Zw8A+G9e03WrjWtHgvFSSOOLzRnbwScfpXl8kTMQ3zZPfFfSH7Ndr9n+H1xN91p7x+fYKo/xrebVtCEmO1T4E/D25jLQWNxZv/0xmOPyNcrqf7O2mkn+zddmi9BNEG/UYr0jXvHdna6jJo+jWVzr2qoP3lvZ4Ii/33PC1d8La3PrVpJLeafNp13BKYpreVgxRsA9RwRgiojVktmDijwPUPgH4nhY/Y7uwulHTkoa57UfhX40sGPm6LLIF7w4YfpX1tuw5C04SfNitViZk+zR8U3WgalZMRd6feQ4674SKqGD+E5B7cYr7ikggucJNDHIvQhlBpYfBPhHWblo73Q7STC54jA/lWkcSS6SsfDwiboSxpzRYA4616T8dNB0nQfiFd6bpFsLa3SND5anIBNcC6jjg4Fd0uaFr9TmiozvboUmiJ6KPeoZYzjqKvOAAcCq8i8ZA59KmNS7KlTPX/2VLbdr+oXBH3UC59K+gPEmrLptmPLG64cfu1HrXj/7L1gYdGv78jBkk2ivWb/TVnvHvGJeQRFUU9AcVw1nzTbOimrRRjeHtWvbXw9Pf6nL5kzS4Vc/pXSWt35lok8nykpuYeleYvHqz6pDDqgW3sLZ2kKg/eHYmukvfE1jL4QudTtWJiVSq+9ZIozo9Wv9U8fRrBcFbOHgqD1Neis/vXn3wt02QWB1a7jKyz/MoPYGu3jkWRdyMCBwcGqiDLgZT2B+tROkLPtaJD+FRxlqBu80U7Mm5KtlZOcNbRH/AIDTTomkyD5rOE/hUo3A+9TxZwKbbQGdJ4U0CZSX0+Lp/dFfLvxb8P2a+N3hs0WGBV+bAx3r63u38qxmkz0QmvjD4paxc3HjG+VW2qr7eDXbgvaScuVnPX5ElzIrapPpNrpps0RWlAx0rkXGSakbcxJY5JpMV62HoexTV73OCrV53e1j1qbTL6M+tUp4LxCco1ejvGp7Z/CoZLWFj80Y/Kvz+WEvtI+rWJ7o8yma4XqGFYOv3s1rbmUZJHavXrnTLVwcxiub1XwtbalcLbADDVnHBTUk+bQbxMXHY8dl8S30i7QuKqnVdRY/KxFey6j8KLW2s3mjAyozV3wl8PNGmslluEV5M+ldvLBK5y8027Hhckt9MRvkc5+tOXT7x/v+dj/dNe9av4Z0aw122hFsn3QQMV0Nlo2nzSbW09FH0q7xUb2J1btc+Zv7KYfeVyffipo9JT/nkDXtnjPw3aT+ILOygjEIkIBIFdHB8LdFiiAd2diOTmm5JR5mSk27HzsulqOkaD8Ks2uiXE7bYYGkIHRVzXrvjjwDZ6Lo8uowSthT0J4rQ+Dtjaf2XcX0iqxJPJHShzio8yKUG5cp5BH4U1SThdPuCf8Acpt94avrGNWvbV4Q33S3evqeGGFo1dIlwf8AZri/jHpqy6FHcLw0belc8MRzSUbG06HLG9zyrw18ONS12wN3aNEI84wx5rbg+DesYw09uK6v4atLa+GZfLYqS5xj616FaXkaW8IuJFEpUZzVTqNSsKFNNXZ4L4n+G15oGmm+ubiFwCF2qOaxfDnhm51vU47G0QAsfmfHCj1Ne1fGPJ8NKuwkNIOa5r4OsYby+OMlYgVGO/NawleF2RKPvWRUsvhFcLcOLm6haNeBt9fetTTvg9psXN9qM03PIjAUf413egxMouZVDuztl8nOW71Bca19nuvIKNNMwJSCIZY88Z9Ky9rI09mjwzxz4fi0LxLc2FureQAGiLdSDXQfBvw7pWrahe/2nZx3KwopjV+gOad8V1nbxMGuIwkhgQsoOdtbvwVtmeDWTGp3eWFGOp4PFbyk+W5kl7x2ehweGGvZ7HTdPtVkgxuKwDB+jY5roliCjaqBR2AGKr6NY24ihmtl2AxhQMYwB2/OtWSFVj3PKqrnGSe/pXM2zdRVjmPiHGsngnV1cZU2zZr5rW1DIz5UFccE8n6V9K+PmjfwNrDRTLJtgIbac4PFfOuzA5yK6KexjNanpH7PQFvN4hl4DC2i2n/gTf8A1q9E8Q3ElrY6daQYNxJIqxr/ALYUnP4HBrz34FwlptbOflNvGp/FjXfalLZahr94U6afbNDBIW+V5pCRJt9dqpjPuampuECXStS0LUNLWztLxp4EkS1aSLKkOD6n/dJPsc96fD4qjvdR0aPT7RriLUkMskm8KIY8HBx3JKnj2Jrl7y9FxqKW9jEI1zcyLgY3lQII+P8AcVm/KtXwEdPh1OeQxgsJItJ0/a27ekcYeRwOw3Mcn0VahXuXZGn8VZfL+HOtKON0AX82UV8yvFjpgc+lfS3xvAh+G16cAeZJEn5t/wDWr50K10Q2MmVSny4x09uTXrf7P9gl9p2u20jFYWltzIAPvhTuKn2OMH2JFeW7ePevZf2Zfmi10dVDREn061UtiUWLew8jVtO8MahILu7m1CG7uZIlOzbAjSDOegLrEPfa1dNrfjPQdN0a51UXiXccXmqqwMGMkkeAyKemQWUfU1kWWL6TUNft1eK41P7SsDseVQmKC3YegJZm/wCBV5tqnkStZLplkVsLZL1ktIo+okmiEWAOpJaD8RWNzW12dr4u1jVbjxzDZ2l5NDZRyW7NGvAZI7hRI31Zyqf7oNcR4ja6u9HisdNmERutVmvL+dRkgeUyhvqFSVv+ACvXZPBt6brzHeIMY7WAyA5IVN8srAepmcn6AVo+A/AmkeGbKS3gV7uWRxLLNONxZ/L2Ej0BBbj/AGjTROxH8KVuH8I2Vy0ckVvNGn2OFxgpAqKqHHbdt3f8Cr5o8XCQ+KtULd7uXj/gRr7Ot4VVkjCgKowAB0r448W7H8UaoyMdpu5cf99Gt6Zm9zJ2tge1fRPwx0vUrj4P2dnp9wbWa7dyZhwyI0h3FffaOK+eTgDtj3r6w8CKumfDrR5JPlSHT0kfP+7uNVPYDE0i30fwvNq99EqW1jZJHaLj70jgbm56sxZgPXNbXhmzuoNO+0XQ23V3IbiZf7pbkL+AwPwrgvCmg6/H4vtNQ8aTLfWN/K9zpccbER20zEviRMctjoecYr12Ty1KCRlXecLk9T6Cs0xMq7GBqVYfn5J7dqshAMcDJqrFFff21PJIw+xGJBEvo+TmncLE1vGRJnca2/Dv7vUUzn5gRWWi/vMZ6ntWrpZ2XcRI5DU0I+VP2g5lk+Les8k7Ci/pXnr4yOtdh8a7pZ/i34ifsLjaPwArkCdxJ6V7WIlfl9EcOGWkn5kDqMGoZFx9asSEkc4A9agasUjdtH0x+zdbFPAgkYcvIT+temuMKa5D4G2f2X4e2IIxvGa3/F2rW2iaZJcXD4ZhtjXuWPSuKT1ZqlocD47uZLqG6trVgbi4byY1zyB3NJZaXC503wjHyIgJLgDp+NVJNMuNJktNeuxLczzMWVAMhM9OKu+CZW0zUNU13UTunlO2NT1HoKhso6zxXfJpVgNNsVBmMe0Bf4RivLb7xRqmk6OIbOVppjNhznqa7XWLW4stIvNevZC1zdLthjP8Oelchp2h820MoLFAZpifU0XYixaeMtX03T7q+v23Oy4iT3//AF1ftfG+qPHp6NH+9mYbvYVyusIL3VUjyPIjbPscV1HgXS11PXFn25ii4H0FNMLHrNo5kt45GGCVBNW4hUUaBVC9u1WUUVVySl4kk8nQLqTpiM18N+KZvtHiK9lzkmZv519q/Ea6Fp4QvJGOPkNfD12/m3k0n952P6162WLRs4Ma9UiHbRt+lOI96DxXro8+59LlaRlqUikNfCo+nZSlj61V02LdrkQ9q0ZBUWiRhvEEf0pknUeILbGjTn/Yrm/CsYgsDJJ035rt/EsJXQLg/wCxXLeHtPkvNKXn5c84rLTldy1e+hxXxAuini7SpYujOFPuDXZxz+SUeQdVHArjPH1m6eMdKj2naJBzXof9hyXEcT78LgUptKKCK95nHeLv+Rp0qReCZB/KvQ9ORpFx1G0VwXjSEQ+KtNj67WH8q6RtQuo22W4wAuSaU480EkVTkozMj9oLFt4CwpwXYZrN+C1qJPCbhuhbmnfHy6e48B2nmZDNIBVv4MM0fhh40XezNgCqaaoCVnWOrvL+y08BWkyQMBBXN/Ea5hvvBbzQN/FzWw/h26unkuMh2D8CsX4g6bJpfgoxyYDPJkgVjCME1Z6m05Tad1oZ/wAPYP8Aik/MYdGPT6//AFqj1m4lmgnfcUkVgqj0xXUfCWzjm8Kw+dHwzH+tdLqPhPSbo+ZJBtOc8VNWfvtFU4+6jzz4jmSTwJZvIpDMw69T0rK+DFrv1O+lPRIR/Wul+Nka23h+yt4+FD4ArO+Clu0tnqxjcLKwCAkdOP8A69bxf7m5i/4hvQ3D2ly1hbyk7nZnc9iecVe8K2FlbTXUkYzLLIQZCcs5HXmrV14XE1jFsuWW5iyfM/vE+tWdD0Y2Bd5JvOc8L6KO9cnOjp5Txn4w/wDI6Tpx8kaj9K6P4DCOOHVZZH2jMYyelc58WmVvHF5jnAVfxrqPgrbzXGiap9kWM3KTo0fmfdJA6H2ruf8ADOWPxnX3mppZ6l9nhk4jkzIB6kk4+uBWLq+oywyWWjvMWltpTcTH3IOxT9CQa6E+EpJb6CRrhdqOJph3lkySfoOlNPgW3uNRTUL64k84s0kqL90uwI6+gGAPpXNdG1jjhF9m+EGsb9zSvh3Y+rMMD8hXjrfvPn2kc/3cCvoX4i6Xb6L8L9StoXZwzhizdSWcV8/sA2Ac8dRXTR1RhU0Z6r+z1YR3ceurcRBoZIo4mGTyDuyMivS5/CWivC0UNt9mJtPsivExBjiznC+hz36msT9nxLNfADLHsFxJeyNLyN3GAMj6V37xnf0PpUVXaRUNUYVp4P0OGeW4WzBllWVSzOSQJFVXA9OFA9qTRPB+jaLqct/ZQuHeJIYkZspbxqirtjH8OdoJPUn6V0KLx05zTmXO3n8qyTKZ5f8AtITLD4EtYFO03F8gGe+0Fq+fVjbbk+nI9K9z/admC6foNsRkm4lkH4Jj+teIfLyMMK7KXwoxluRhSFOVyc9SeMelexfs3wNdad4otItsbzQoiv6EqwB/rXkP0J/OvbP2YPmOu8AYEXI79eTV1PhZK3Oqm8D6rf6JaW/9rJpVzHa7Z0t13oJTOsy7TxlUwyj1+U9q29L8G6HpOqNd2NtszvIibDKpZ1cke+UTHptFdLtwKYMk7ioBI5FcppcgeMDauKdAij2pZpFjUvKyxoo5ZjgAe5rkNf8Aib4N0ZismrJeSr/yztB5p/MfL+tOPkJnboB5q4455r4p16F11/UBnBFzLz/wM17Frvx3uWDJoWjRw+kt2+5vrtXj9a8bupnuLyW4l+aSVy7n1JOTXXTTW5myC3tWuLiKBSMySKg9yTj+tfVfjSYabo+k+G7eENJqGy1znGxAFDH8uK+ZvDMfmeJNLjRMlryIY/4GK+ovH2h6vqN1pWqaFLZR6hpkjsiXgYxOrrg5285HalUYkiPx5cWWm2GnXNw2xIL2NhgZOFBzgDrxXB6yfEXirUJNWWZtG+xXcMGkROM7XflpJF7naenbNdn4d8M61JrKa54u1WDULuIFba2to9lvb56kA8s3bJqPR9H1qXxXcvqVvFBpdpdyXFqQ2WuZHHDEdgo4rK5RR8OalqfhybWLXxPrMWo2OmwLML102OC2SUbsfata48XLZeBYfEV1ZsJp0DwWq/fkJ+6oHriuA8Z6Hq11puvar4kglj0mHUN8NpAC0lyNwAdgOoA4ArsvDlrcajPH4o8SwJptjbR7dPspiB5KEY3v23EflTBnU+HtQt9W0u21O3PyToHAI5X1B9wa27IZnQjj5uTXE/Da4tLi31JdOmWaxjvX8iROVweSB+Oa7W2bbIufrVXJsfGvxNV2+J/iMs2f9NfrWGVBGcjNbXj+dbnx9r06nO++f9DWGwbd8pxXs1HzS+446K5YkbRru56UxYwzhR3bA/OllFxxjaR71a8PWst3rlnbsq5kmRePrRbTcd9bWPsP4eW32XwfpkO3GIRXNeJ0bXvE8Nqy7ooZMKv07132kWwttOtoOgSJV/SsHw/oN1a6/fahdurIzfuAOwryrnUav2WLy0jaNWCDjIrlLbwbI/ieS/urotZlgyw9s1223kmm4OcUwM/XNHg1T7OkpxHE24L2rG8R+HCdPu/7NwLiZdoPpXVv2UU1w2cVSEzwvwj4N16K4ul1X5kjUlWHeuj8HaytpI2n2VnIbjzNrEr0FenxoMn5Rz14qKDT7OGYyRW8aOTkkCgGWLbc0cZcYfAzVtcZFQovr1qeMZpAee/H+++yeB7gZALIa+OxnOa+oP2pLgp4cSANjeQMfjXzHsKnFfQZdG1K55ONl+8sNwaCKeOKQDNegcR9OtGR1pjR8VYkORmn6bZ/b7wW3mbNwJBz1wOlfC30ufUMzJF681ky6qNJ1FLkru/CtzV7M2F5JB5m9RyDnsareLPB0yeHrbXBNujfaWGeMNSckSkypr/xLjnsnsTC6tIvykxkA1j6L44vtOsPLjhaQDPC85rI1WSPWfFmnaFZxBJppFQHdxnGK6qfwtceDJrptUQSK1uSh6dT/wDWpy5VG1gV22zmNZ8Wvrk8V2ITHJEcjI7ir4+IGrafbK8wDR+x7Vz2hwyeJNUMGnwDzrichF9812V3pf8AwiejajH4g0/dIqJtyARjk9+xqpuEWo2CN2nIxJ/Ep1jV7XUJ+EVs165ol14fvLVJDMmSADk14BZSRy2kbQx7Fxx7V3/hPSGtdPTUtSspW050fZIoOA/bOPxrLFRSiknY0w7u2w/aLu7SfSNPs7CRJQJQSEOcDNQ/C/xVZ6DZvb3UbEscjAriZZbO5ubryGkeMTMUDknaM8DmprCB7i6ijj4O4flmtHSUaPLIhTbqcyPcIvH/AIetoSbiXyD97DVxfxO8Z6drunR2en5cZyX7VheO4fCC+CZv7V846q1wAhUkbVyMEe3WuWVbVY0FqWMeOMnmsMLh4uKqG1es1J0z0fwF450/RtHjsbuOQsh6gV2H/C0vDDIEkkkjc/3lIrwX+07PS7iG5u7qGCJZBvMh7Vp+Jn8E+LfCGrataeNLGx1CznjjtbYOA0oO3JxnJByRx6UVKSdVRtv1CM2qbk3sdp8WPE2k67Y2kenzGQo2WGOlS/AyRhcagmfl2qfxrzWO1FrbxwrdC6AUfvB3qxaXd3abha3EkO/hthxmt3StDkTMo1Ly5j6dSW3Ee1p4lPoXArPn1nR7dys2p2q46/vBXj2iT6lP4Ul+0SSGd5xEjyg5AZsZ/WuU8aeB7rw38SdQ06PxBaXUUVvFMyh+cuM7cdj/AIivOwtN1pyj26nbiJ+yjF9y74/uob7xfqNxbyLLC0vyODwRXoHwFuLW10vUTc3EMO6YY3uBnivJHXbwSDTR05zivSlTvHlOKM7O59Vrrmgw5eXVrJAe5mWq914u8JovzeIdOU5/57CvB/A+nWN8l3HqFvHKkcYlVgxDD1zXJeOtF1i30Kx8WaJYXK6XdX7WYQnfh1OMHHQnt+NcFFwnXdCzv+B11ISjRVa6se3fFvxX4f1DwVdWOnarb3NzI6bUQk5AOTXhWGGc4/CnrFcxxqt1E0MmPmRhyKDnnjNehCnyKxyOXNqdD8N7610/xRHdXtwkESwyDcxwN204re8C+Mr6xg1qVtVuWmGGtI5ZmZOpycHoACDXnjYP8J/Kus+HtroE2oQwarJI9xebo7eEBghXHO4juecD2rHFVYUabnJGtGlKrNQidzZeOtY02IJ/wlNp4hvZj5cFvHAoUMe7MMHApsvxm1fS9SmsNW0OyuHt3KSPbysnI64BzXJ+OfD/AIejuJ7DR5JU1C3t2nlgj3Z8sDJIJGMjOceleRaNq2pSXTW14vmMGKltuCD7/hU4FwxlNzgtu4YuEsLNQk9+x658WfHlt42fS2ttPmtFtFk8xJHDZZiuMY9ga4YklOT19qjjznOTk/pT2IzXXGKirIxEA/GvaP2Zrq1sofENxeXMNtAoh3SyyBFHXqTxXjAIHr+VNYj0OfpTlG6sFz6b8S/F/wAG6RujguJ9UmHRbZPkJ/32wPyzXnfiD41+Iby3kOj2llpaZwjOPOlb16/KPyNcVZ+B/El5As4tUhUjIE0oViPpyR+OKwvE2n6j4bAk1Swnjj670w64zgng89R9MjOK46OJwtSp7OFROXa5vUw9eEOeUGkXNa8Qa7rbeZrGrXV4SeFkkJUfRR8o/AVmDOM9PwqrYaha3o/0eQPkZIKkEVc+gH4V6Dg4aNHLGSkroRhx92ozncBjr+lSnnHH4U3gcgYoQ2dJ8KbY3nxI0KHBI+1qx+g5/pX11Ko6GviOOS4t5Fmt5JIZEOVdGKkH2Irr9E+KnjbSNqrqzXkS8+XdL5mfx6/rWc4uTBM+qGXHakC85xmvG/CXxwkv5zDq2hY2oWeW2fgAdTg16F4f8e+FdZjU2upLCzfwXAMZ/Xg1m4NdB3R0rxqy7WUEHsRmqWu6TYazpcunalbrcWsgG+NuhrRhaOWMNFIjr2ZTkUrL1xRYLmfoum2OlWUVhp1rFbW8Ywkca4Aq8VOW9lNEK/MPrTrtlgtJ5z0RGb8hQhM+J/E2V8Tapu6/bJP/AEI1nN+NXNdmF5rV9cDpJcOwx9apk4HWvWjeTuzm20GP0rofhhbi58faTGRkeeCRXPSHjitjwHrkPh3xRaatNCZkgbJUVpOL5XYi6vqfa+3aPwxSJnaRXmWj/HDwhfELcPLaseocdK7DSfGXhnUVza6tbtnsWAry3CUd0dSknszYdaTbinxTW86boZo5B/stml27jSuMj25IpShznFTomOoqQrxRcCkikMeKk21Iy80NxxiqTEyMCp41pqrU0YoEfOX7V92fPtLYNj5q8E69ea9c/aevPO8XRQA5CAmvJo1zX0+Cjy0YniYp3qsaaQ8dKkYcmm4rrSOU+m2PvUFxJJCnnQkh0ORUxx3yPwqKTaf4hX59GaPrnEwbjxAktzsuGIf3PWsbxt8UoNP8IXGg+eryIGEQz1Hp+daev6FDeZkjIDV8y/ERZrfxfcwySFsdya2oe/OzM6nurQ1fCvjq7tvFdtq16+HhkDKf7pBzX0j8UPHtt4u8DJf2ZXzBDyAeckc/qK+N5cV23wt1XVJtTh0C3je5W7cRpGPU+ldOJpKCv0Mqcr6Hd/C3xUPD99p2oSHEkU4YZ7nNevftF+JbfxD4IGpaeoOUAOOuOv8AU14j4y8OxWHiK10u7k+yOcPle/0zxmtS38TabiXw8LnzYsbRvPQ+h964fbRqWktv8jXk5Y2uR6LfxppkKMy52jvXv3gDxFb3nwzufDsyqZAreUT3B+Yfr/OvmTVNH1C0mE1vJ5kbNhEU4NdJaeLzo8dsk8yQ3AwpQODkfUdadatCTVgpQag7jdOt3stR1CCTPFy5XP8AdJyK6rwbHHNrKBugUnHrXL6xNJqOqQ3lrnZMf3mz/PSmeHvEsWl+IZFuNxEZ2YxVVa0fZtN9B0ab501sfRHxr8K6Dr3wqi1mxtYlu0tQuYwOfl7+4IFfPFqjyaPsjYrI0RCn0OK9D8K/EKzuZ7rQ/tPm2c2dqk5Ck9R+gP4V594pnOhXE7SLGlqJCIzn+QqMNUjGmr6L9Sq0HKbtqeEaq119vmivJJZJUcht7E81UKjd8vB9a2PGVzBea/Nd264STBPHesYffrqRjax2XgvxlqlndW+m3GLqB3CKGPzLn3r1+FC0iDHVh/OvnvSZYrbVbW5nYiOOVWYj0Br27R/EmlaleRRWV2kj5U7e+M0dA6nukMccVjE0qqUQK5BHpzV29+Eek+JNCsvF1mzJqd1I/wBqckkSKcqv024H51z3jC++weDbm73bStvx+IrqPgL8QYdR8Iado8hBZ490Zz16Nj9Gr57ARbq/f957ePkvZpLc8B1P/RJZI5OsbFT+BxXM6jryxuUQk/Q11nxmtxovjHV9PlbYRcO6A90Y7gfyNeUtmWYhWyeTycV9VQpKUeZnztSb5uVH0V8OZLFtEjZIQk1zCPOYHJbisD44Xc3h/wAIeFfCunXk3k/bJL8ru5LsxwePTtWz8NLY/wDCN2MxGS0KnP4V598ctWW4+JOl24bcljHGCPQ5BNfN5S5PMJPtc+gzNJYKK72/I6+78C+NI7Kxvb3S5WW9haSNxJuJKjO0+jYBIFcmOScbsV9ieHda0/XPBmlrHJG8ts8W9T1XDiNj+T5r5O1qxbTvEmo6fKm17e6kjxjphjj9K9TDzlNJye+p5dRKLsuhmlGxxk12vhTS9SF5oeoxRW/9npH5k7Mw3hhnAUe/rXPKsOwg8Y7+or0Lwu4bw/Zbfu+WRx7EivPz+tOhheaHe33npZJQjXxHLPpr9xp6LdvY+OJtcv8AQ7STSrPTrqZ5jt3XBKviM8n+9zkfnXldtr/h65vvEM0nhuCE3d40luY3wYBtUbB6jOa7/wAc3kdj4F1hnYrvtxEnP8TMB/LNeB6HN5zZzndK7dfeu7hirKtgp1J9NPuSOHiKnGjjYwh6/e2dHMYS/wAjYpmVz3P4Yr1/wB8HIvFngC41ZL+aPUCivbopATqTtPckgD8TXBfELw3/AMIx4jjsFk3R3FpDdR5/hDjp74IIzW9Kqqr0/qxlOLhuc/nkYB+ta3g+0N94itYV2qVbcpcgDdnCk59yDVAIoYJ/EVJHFbvgGBZfEgiYsN0Eg3KcMDxgg9iKjHTVHDzm+iZeEj7WtCK6s7jwhcagtheJqWoJfNDIWWVGDYUjOCRwfrUWieGdc8fJr/h2+uLQmW2aXTyzr+4lXGckZO0qxHPTNaGgaHY6JYPZ2nmssjl5GkfczE+ppuk6aPC+leI9Zt765mnktUjjLkDywZkJAx6gNXw+UVcJWzB8sfikuXy7n1GZU8TTwS5pbJ836HknhT4V+ILnVtVt7aeyRtJnaKcvNgEhedvr1/Wo7yymsp3t5lG5OpzxT9J12+jOrnzGxdXz7znjIx1/L9KguLjzpDIxYk9c1+pY6OsfQ+DwcrqQzce6qKaWb/ZH0pd2T90n8aTBZQ/lnbnAPbPpXEkr2OxsY7N7U0sehQfhT3OBypqNmX/IosFzW8J3drb38rXlxDbQSxGNnlJxz2GK9UOgxzWsX2eSwSIAMoETMOnrmvNvDtvpUelvPqMM88lxOiwIijadrAsM9c4PavYLJEhsoY1QoqoAFJ5A9K+Qz/MMRh2pUalultOh9DlGDo17qrD56nI6nda54ZtI4LHVlgkZy4MMxDv7BG4x7Cli+OPijw3fw2etW1tqtvNGJIpguxivQ59xVLxRZ2V94z0+O7jl8/7ZEiENxs4xx9a2P2mvDfhK2+I2i2VtO8Dyg/ao0HyxgjII+te7w97bExj9YkpJq/mjx859lQk1RXLZ29Ts/DXx08J37Kt/HcafIepcbl/MV2Gt+MPDd14N1K8tdZtHj+zuBtkGckcDHWvkbWLSztb54LOUzQIcKxHWqQ3AEZIB6ivWnhYqVkzihVbimyRxudmzkZNTwR2a2xknZmkzgIKqdjzSH8RXSoN6XM3KwTAMTtGB6VC61I31IFQuW+orpjEwk0QSCkilmiO6OV0Yd1bFOkY9MCmHHcVpFGEmdZ4J8Q+KG1WK0tdbnhjY/MWbIAr6O0LxnaadZxQ32pCeRRhm9a+a/DujaleafJJpcbGYDcWA6Cuq8Mx3v2Afb8M/qR3r5fNsdUptypwXKj3cvwkJpRnJ3Z9BL8SPDnGbjnvxVtfiD4ZJVfti5bpXgcsMQQsyLxz0rk9Qv7hdRhSGIiFpAhYds15OFzapXk17P8TvxGXwpRvzn1yPEmhOyr/aEILdAWq7Fd2c7ZhuInHswr5n+LvhDXdB8KWWsMs8auAyyIxGD6H8K880/wAU+KtLVJF1G4Cnkbua+sw2CliKKqRZ8/WxSo1OSSPuSNQw4OaeRtjZvQGvkLR/jZ4qsMLKwmUe9drpn7Qu6zeK8syJCpAOKJYCtHoOOKpPqec/HS6N18QLvnIjGK5Z9NkTTxeeYMcEr7VJ4r1U61r91qWMCZsgVRWaYxeUZGKemeK+gpRcYJHj1ZJyb7kfeginGg9K6FoYn1Hd2644BFZVxEV6E10VxHkVm3EOa/J1dH6A7GBIknPzdjXyv8TVZ/HF6euCK+u54B5bnH8Jr5u8aaJHLd6tfMhMucivSwM7SuzixUU0rHlrdTXu/wCxtokd342vdcuNoi02AeWSOsr5A/IAn8q8GY7WPsa+zP2bdBsPC/w60281VfJmvmN3KTwW3fcU/gBXdmtdQw7XWWhy4aHNUXkeY/tKfbtS8Qb106UkNwQnRFGB+ec15DZQNHcBijROp9CMV9u6xb2GuajNdG3jeH7sZI6jufzrBu/AGg3mfMs0BP8As5rzcDjKdCkqTjc68Rhp1Zc6Z414DRLjQNXmuIpLmSKINERztODnHpn1rz+88OzXlv8Ab5rp3lI3fNX2J8PfBfhDQ4dVTVLiK0trmALvdggGPQngHmvJbv4cXUmnyf2dciaEs3lOVxuXPBx2yKqlKmqkpp6MipCXs4wtsYHww0GWTwPrGtXV60a2Ef7r3Ygn8eB+tc9450rxFot+9jaR2s817AJJWA+aM9MD25/SvaLbwbfaZ8LdM0IgfatW1ABwBj5d2P5L+tULLwVdS/GE6PeM0zDazBxj5FBY/gQK5+ZLEc0XpqXCmlSae7seV+H/AAxb+E/DH23VfOn17UMNFApwIV7N9e+aNXuLXUbVI9ZgclB8kgBI/Guu8bXB1LxpqVw6qvkzNboo6KEODj8c1kLbI7MrqCD610UacpLnvq/uMKujtF7HjvxBj0eO9t20eQsjR/vQezVy3Qhq+tvC3wz0nxH8IvH8yaLFc6lb2/m2TqMOkixswwfrivkqZHRyjqVYdQa7Kcm1ZkNWJJMeVxSWV1cWN2l1ayNHLGcqRTY+UIphHcVoSesX3xS1jU/BhstRkgnMo8sADDLgdTS/B3xdc6XJHDFMVntpfOgyeCM5K/z/ADNc9beE5rr4Pf8ACWQ8xw6o1nMf7p2qR/6EK5vTPNt5hJE+HQ5Ug1zUMPDllGmrO/4mmIqzupSd9D6S+P8AYx+NdJ03xloxDsYfLk56kdYm/wBte3qK8q0zwtHJpzNd6tBb6nKm+1sSMtJz0J7E9hXQeAPGWoafaXAhtYLq1mIF3ZXPMMvuPQ+45rpPD9j4FvvH3h7ULxdR0SR9Rt3gilAmG8SqQquOqk8cjNZSxdXkdJS5Wv608hUJUXO843Oq+Fmq2U2i6XoxlSHUTH5QtnOH3KcH+Rrwzxtc/a/iJqNw0qSBZSAQ2RgHH9K9G+P2s6d4M+KviC08P6W9tq/2hnS/EnEaSoC4VfXkjPua8R06ZpbmWRssSfxrTJ8F7Oq6rfxGmZ4z20I00rKJ9J/Bzx5Fp88DXB32swMU3PRSNr49+jD6VqfHLS9vildetwGi1FB5rL085QAT/wACG1h9a8J8G3DQedHGXGSGGegavYvCXiK41zw4+hXEKT3drj7Osxws6DpHuPSQfwnoRlT2pTf1WryPpt5rsZRqRrK7ZxclwmTGsqlx1UMCR+Veo/Da3kvPCcEpI2pJIhJ4Gd1eSfEi11S0/snWNZ8JTaPemUiO7jjEUV5BzjenVZFI/EVv/DzxL4zvdcsfDXhO0ZiGMkqSxgxKPvM7MRgLj1rzs1k8XhuTls73setl3+yVvaJ3VjR/aBvH07w9Bp7MN89xuIB6qi/4kV5J4WB+TPZRnj15rd+PfiuPXvEotYJo50sV8jzYv9Wzk/Nt9geAe+2uY0268hgy5xxnFe7kODlh8uVN7v8AV3PGzjFxxGN9p00/A+qvgR48XSdHfS5CuxUjlVt2AArhW5P+yCazf2n9M8nXND1NB+5e2ls8+nlSNsH4qwNeLeAPEMgvpYzyYfn29mjPDj/Pqa+g9Ukj+IXwkeC3Im1TTtssYHLPJEu1h9Xi2n6oRXLh0qE505dHf5P/AIc1qy9tGM11X5HhZmG0cHOO4rb+Hsu3xZb9fmRxkj2z/SucldWB7elangYuPF2nqoJZpCoH1Vq1zKHNhakf7r/IvAS5MRTfmvzPZ36muX+LGofYPh86K2Hur+JR/uork/qy/lXYCynbhVJYjO3v+VePftBXkkDWGnvlRFFJOynqCeOR+Ar874Vpc+Z01ba7/A+v4jqqOXzs9XZfiefaJMxSPLH55Gcj15rbBO3rXP6GhUQo38MYz9a3AcDqfyr9gxzvUS7H5zgV7jfmesfs5aHYav4sWS+hSXy5V2K65HGSev0r1X4kfCbR1tdVudOhMa3kclwUH3Y5kG7K+gIzxXj/AOz7rkGkeJIpZpNqG5VXJ7AgivrC5ubfVNNnSGRZAGkiOOeo/wACK+cgv9qq33Vrelj2ajfsadtn/mfBsyYBzjNVDjngfnWprcbW+o3Vs2QYpnQ5HcGspzzjcPyr2Wk9ThTPWfhZDG/hVHkiRmW4cqWUHaeORXVsa5X4Tn/ilCMg4nfp+FdSOc1+R50n9fq+rP0PLf8AdafoifQ9H0/UPFmlXM1pHJcxzpskI5UA5/pXifxt1ttY+MWqXAk3JFIyrg+h2j+Ve8eHrpNOlutVkwEsrWWYn3C4H6mvlG5umv8AxLqN6xyXfOfcnNff8A0n7OdRnxvGE1zxguxpkE7TnrzyaftYdGJpsY+VRhSMU8DHrX1U1zTPFpu1NDSJGPGCB1pFU5yVGanjUMeuKsCJWO0DPNdEYKxhKbctypHbzzBjHC7heTtXOKbNZzLAJ2U+WT1x0r6e/Z68J6Tc6VcSXEMcrMoBBFaHxF+Euj2ekXD6ZCwjkVi6Hna3XIrw6GZzq1ZWj7qdj0quDjTglf3j5DZVyQCDTGUZ9frVrUIfs91NA3BjcqfwNVWUHpXux2ueTJnovhyTV7Xwsp0eQJLINrcdRWh4cs763stt9LvkJyak8DLnw9FWvIvNfluZY2t7apRb927PvsHhaXJCrbWyKlwu6Nl7EYrDE3n3NtpsdjhhOuXI966TbVvw9aLNrVsNgJ3gk49K5sFi54eb5Vvoa4vCxrxXN0Ox/ag8aWtt8P8AT9DhjVri6KM2eiKq4/rXzZrOpi7sIIfLVSg5IFdZ+0NqjXvi+Kz3Erbxhce5rz6XnAr9gy2ny4SLe5+bY2d8TJLYrHr2pwFOCU5VNdaMWxBUiinJH7U8JVpEXIz1pDT2puPrTFc+uJk4qlLFk1flVutVXDbq/K0ffyM3UwsGnzytwAh5rwvWVW7i1Bo1yrZ/SvWfihqQ07w7IN+GcYrzSCNJoks4F3SSKc49cV1qPs6PtH3OVtSqcp4Z4a0WfV/FENisReMTgzYHRA3NfVfiLWo/EHiLR/DukMq29sgMoQ9MABR+AzXnM9vpfgHR7qaNVfULjJJxk5NXP2e1ubjxP/aVxIzSzgtz2GeK4MRjnjJafAtPNs4sPXUKvKj6JsLFbe3jiUDCgCrSW4zVpUOOlOReelJI9m5wXxiRovCMjrkfNzWt4PtWn8O2ZUZJQAVjfHnULW08IPDMcNIRtHqau/A/xlo2p2lpp7yqk1uAXDHGMCs1JOTVzCdWPNy31Oq8T6lZ6Z4q043bILbR7Uy8jjzMYX+prC+Gmpf8JJ8SbzxDqibvMtpREEXGIwQFAxz0z+dcN8XNcGt+M20TT5N7XVwok2npGoyf1rtvAQj0bWIX3CKNY2iZj0AK/wCIFEqju9dPwBRXKcHLoek3cl3PawypC93M0Yl++FLkjPvVZ/CsO/MTkE1vaM8cl7qNk0weRLqRgem5S2R/OtSO1bzOB0rrp4huKcXoYNRd7HQ/CaxuNC+G3jCRInuJGjdkVBy2IsYr5P8AHvw0v76BLy0tSl2qDO0cSDH86+0PDdxHpfwx125mYLu3qvuxUKB+JIFec30OyEAqCAoH6V0OvKEUyOW58Lanp19pd4bXULWW2mHJSRSpx61WI2tnsa+k/jp4L1rxxqNneabaQJJZ25jkc8GQdv8APvXzvqum3ul3T2d/bPDKhwQwrbC4uFZW+11RnVioT5U7nv3wG06z179mT4m6fcu6GymhvI2A3bW2HHH/AADmvBNLYmcrXvf7KevNoHww+JrG1guRc20EKJOfkZiko5Hfhs15Z4D8E6p4h8670yW1k8mQrJCXww/D0row1SFOrJydtSa8ZOC06GzfWYt/A9uUGHuZCxI6ntWn8N9IZfFOiT3DNJ5N/bsgYkhcSKa7rxx4TfTvB3g0yW0i3N1FJ5sQXjKyHoe/AFUdEhWz1OzleMqEuI2ORzwwrKLjJVJb3bNOVqUV2sXf2ktItb746eIPPjJ2xwkYOOqCvMV0Gzt7sxwqQPTNe5/tHWiRfGO+uEOftVhBLgrjBwR/SvKXhY6kzYPSujDNxpoyqxUnqRWdlHC52dSK7DxBbp4W8A6Pq0Yc63qtw3lxM/yfZgdq5XHJZtxBzwENZ3h/R5tW8Q2Ol2oLTXcqxKPTJ61p/Fe6h1T4gxW1uCdN0uARWy9BsUeWh/EKzf8AA6wxkI15RhJX6lUYJQehk+FH8W+KNV1nQdTMd/DcaXO8BuZDsiMa7l2nPBBAYf7vvWLH8ZfFtr4XvPDulmzgtbyFbeS+it/9KeEDATfnAGOMgZx3rsPDUken2PiHUFyHi0W6SMdcu6bF/Vq4fwvYpDosMbxqWyScj/PpWdGCVWUXraxrNWpRSfc4IrJLKqrE+1fmJKmtXTHk2FdhPrx0rv44Y9hBRTn2qnFawByojQZPYV7dPEqMeWx51TDc3U5a1mutK1KO+iiJHIYEfeU9RXrHw/8AE13oOoJqGmyTT6bcAecsZ/eJjkHH95T+YyOhrmby1jktyu0D0qp4Wsb6fxFZ6bZyvBLczrErLzgk/exXk5jCUn7ano19zXmbUYyjHlWp6X4qs9LmuZr6Dwffa0t4puC2mzOq7epkj28Dk5KkZB/KvLNA1v8AsLxabnTjdywLtns1vFHmIfRscEgnnHXB6EYrq/F/jK+8JXV7oeVurm2ZfOksmeJJ0dQQxXtkEcj1rLh1HTPFHhiTWtE8Nrp8ukX0X2hhJv2pL8rZBGWXcy4BJIJPrXnxk3TcpJxvpbp/wx30KkpSUZI7jwD4y8feJJby/i1C1tdFsFEl7LNCqoqnPygYyTx29RXmPxg8Vp4n8Y3M8WTBiO2hYjBZF4LH3PJ/Idq3vG/xsuvEHg638K6VoFj4fssK999kUA3kuOWOANq5ydo+meK8qVhcXfynIQZJ9zXqZNlVOhW50lc4sxx0q65Xt+p0cFwUYsgzVlL+VhjHaqej3MSjbJFvHpWjatb+Zlo8j06V9PJRbvJHgqcoaI0fCeoTRX8kQYhnUMv1U19K/BPxubjVn0maU7LoLIgPaQDB/kK+Wnuo7LVILqOPOxgSM8Y7iuv07UbzTbi11qx3bFkEkbL2Poa+Wx0lh8bzS2loe7hajqYdQ6o6b4/6G2h/EG7lVdttfH7TCe3P3h+ea87Ld+a+h/HX2L4meBLXUbUot3Dgqx/5ZyY5VvQN/OvGrbwVq80UvmeRbTISEjmkCb8dcV1U8RCnC1R7fiinTlLWKO1+EMgPhmdT2uT+oFdecZ6Yry34W+Jf7GuNS8P6ppri5ikMrGN92AB29eldtaePfC13IsUUkhdjgDBr8zznD1auNqTpq8W7n3OXYinTw0ITdmkP+IerppHw81Vg22W7KW6fTqa+b/D7F1kmPJllJr2H9pedbDSNPsDN5Mzwfa2gb73z8IPrjmvIdHXybGH6ZNfqXCGFlh8vXMtWfn/EeIVfGScXpt9x0EY+UfdpwGTwv5VRiu+ehq1buZHwqk17CpSvc89142SLUajcoJIHvVt9q7eR1zxTreHbGpbPqcjpVTUJ1VXC4BHtW0tIshbnvfwH8W2+l3Jt7iTEbp+te461qNvqWkusTB1dDjH0r4m8J6q0M0coYgDg817r8OfFsd1ItlNPz0AJ/CvjcDFKc4+bPocVLmjGS7Hz547t/sfi3U7cjGJ2PPuc1gcZztr0j496O+m+M3uCuEuV3A9sivOe5yK+roS5qaZ4NVcs2j1b4fNu8Pp7VtS8muf+GzhtDK/3TXRtjNfkubRaxtT1P0XANPDQfkQ9ulbHhXbHfPcNwIkPJrMVdxqTVrn+yvCV9fMdpKHH9KMuoOriIR8wx1RUqMpHjPje/wD7U8Z31zu3AykA+w4rNYZNQWRM00szHJJJq1jmv26EOSjGJ+VSlzVWxgWpY0OelCr0qaLrTihSZYht9wzikkjxkYqzBKVU4FRXEharsyblF1ANR4qV+c0zPamkB9gSJxVYp82KtpNFKOGwfQ1DMyxszM2APWvyc/Q2eFfHq8u77VbbRbJSzFgSB0AHc1V0WOPR7YNI3mXJXk1r+N57aPXJriPEkzZAI5rmdala005pJDmVxzXm5vmn1iEMLS+Fb+bPm61Z+1lZnMeMbtL2eWSVjI+Tj0Fehfs5xefrS4UBYkAryeXLuWPOTzXuf7M9qv2y5k2+n8qeHgoKMScH79dM94EY9Ka0aqCzHao9athOOK4v4qaw+m6WlvC22SU8nviumvVVGm5voe7OooRcmcB8dZrXU7mG1hfzShGFHrWDp+k2/hnw3LqDkR3Ei5L5x24FWfDOmzajq8t9fZMSHjcao/FG8sptOaCSbESnAjB+9XzNTEyq1FHuzw5z9o5VNjjPhBNf3XxDm1O8lLJkhM+le7X8rSPtiOEPJb2rxHwLdrDdfaEiEcf3UArtNe8QXf2J4LVcSSfKCO1deNrVKj9nFWRisbNU3FbBqErXevmHSyUdflaVT1Na2heJbnR9ZNjrMge3K/LIOoPvWFoC/wBmRRlm3ytksfU1Y0u4hE9zPdQrLI7HaWGeKzw+Ilh37r0RlRxUoO9z1vxDqsU3gvStOs5FYahfhjjqUUlv/Zara5aKsPy9a8t+FOrXWpfEa5s9VdcWseLKMfdVc8/0r2DXcKnNfRe154c0ux79KrGcOaJz9nFsITjpz71xXxN+H+ieJ8JLDsu3yUdPvKK7bzWjY7gMZzmk0aNrzVJrtgCoGFzXyaxM/bOrF2Z5Nab5r9z5vm0CTwDouoaa94ZFunMoXGDhVwMj8a8z+H3iq68K+KIdShZvKL4uI+zoTz+Ir2jxiqa78UrzzrgG2jYwrH2GODXg/irT20vxHfWLLjypmC/TtX2uV1XWg1Vd5NXZ1UsV7Wy7H3X431q1vfBfw48iS1eG8kkkQEZkOFP3T6etYGoWtuZld4UJVwc7fQ15v4N8Q/2l8Hvh7cSMC+ga1JZTN3CyE7cnt94flXrus2MiozbOMZrnqc17dtPuPUtZrz1MT422cF98cNRSZmz/AGfCwwelc2fCSt80cyEn+8nNdr8X7Nk+Nnn7s/aNEhfHphiKighZVHFdEsRUpy5UzLkTVzM8JeF9T0LR9e8ZLbpObG2a3tTG+HSSQbTIFP3tobp1yRXn2sQv/aU9x5LRxsFWPeMHaqgCvZvGrfZm0zw7GxzZ2v2m6UdPOn5wfoij6ZNec+JYGnmEEabpHYKijuTwBVLFyUueSuwdO0eVEsGhwxfA7xT4gvZHgErpbWrBc72U5K57AkgfhXAWUZjtY0OchRmvU/ilfP4c8BXfgv7alxb6aIEEXlqAt4wLyHPU43gc91NeS+HWnu41WeUk46gCt6WIhGTct2xVIvRdi8fuiqg+WU/Wumh8Oz3EQMNymcdGXFUrnwnrsT+Ylssq+scgP867ViKTe5g4tFAnMNdh8EtNtrnxg1/dlUg0+3eZpCeFJ+UHPbGc/hXJS2t1bqVuLaaHBwd6Ec/Wuw0a8Twz8INe1l1Qy35aCEnsFXAP0yxFRi5KVNQT+Jpf5/gXh1aTl21OEu7ebWtU1jxGyFVvr6RY9sfy7FOAAemP8K19LSSx+G/jONNqyzxWyR8YJbz0P/stZvhq6ez8O29mGZRsDHHHJ5I/M11UWlXE/wAIvEesbWZVuYUZwM7QrBifzI/OjGpKn53X5hhn72vZnlWj6PZzWUc00Ku7DJzWrHpNiiHZbIueu0YpdNCrZxqBgc4+meKvfw16NL3XdHLJKSszJt7CFbkrgjn1rVa0hRBtFVgpW65zWi+SgzXRKcrbmEacU9jC1izEkJ2jBHIq14L8RS6RutbuIXFlJw8Z7fSrM6g5rOex3S+ZEpI7rXHjcLDFUXGauXH3ZWPSfCPiaPwzcy6po86X2nS8XNpKf4T1BH9a6/U/Bui/FC0F54Z8RJbOsZLWNzLtmhPojfxD9a8E1eBbXTnuN0iTLE0oZDgnBwAf1q/puvWTeFY5Zs2up4G1kJQOvua+eo+2op0378U/mjZe1hM9q8RfBhvC/wAKLLxEtzcnXrZi14y5kM0bN0JHTC4pfhD4P0/4f+G9Q8eePLWzW3KA6dDcczSt1AVffitzR/iHN4b/AGadLZ44ry41CO6gffIWKKdx3e/3hXy34i8TX+tSRveXbuqIFUM5IGB6V6WGwdGvTjOS0bNa2Kq05OK3sWvir4rvfGPiq41S+cGa7m3bR0RBwqj2AqGLHkheOBXO2qyXN8JmBCg4XI7V0UStwK+zwsVTpJHzmJvzFq0iaWTH5V12haTghpFOCPvVz2lOkM6tJHuA7V01xrHmYeGIwqVAKqaubtsRRV3qS6uYLXckLD0NczqDqwkPtxVq7umc88c9TVKTDA85zWE5XVjqS1G+EZxM01mzHzATtzXR6PrNxpGsQy5YbHG76V56k8mn6ysyZHzdu9d/f2kl/psN4kLxyMMgsuN30r4XFzeDxPO/hl+Z7Mal4qL2PZvilpUPjP4f2+rWeHuYEDHHXpXhvh7wl4m8QGf+xdFu777P/rfLThfzruvhN4zm0t30HVQTDL8q7un0r0/xJ4+1Twh4f/4pHQrFmYFm8zO1vf5cV6bzKrSpXoJST/An6pCtL3nqeP8Aw7uobO2ubO/k+zTRuVaOTgqQeRiut320v+puEfPoa8A8X67rmqard6lfWrx3VzM0kgjQgZJ5xXp3wU+Gvi3xtZPqFhqBtYYgNxkPG70r5rG4Gpiasqz0cuh9DhsXDD040t0up1/zI3XNYHxovprXwnb2ONvmsM/TrWteaN4m8I69Db+IofOsd4/0mPlcDsfSvPvj94ng1jxLbWdjj7PBGMkdCTXfwzlz+t8z6HHneNTw/KupyWmrst1J71bz81VoXBhVV9KkRjX6lU1PgIu1y0q8VPAhyKitgXIFacUGxNzYqVZD1bI2+VMVUlapbt/mwOgqo71WghrGmEUu7ikJ4ouM+vr3T2iQyRNkDkg1wfi3XGhtpI/MIAHeup8a66ltE8ETAY+8c14dr2ozaxqf2aFiU3fNivwjMcc5ydGk/Vn1uPxnJHljux+lQtqGoPdzMWjQ5Ge9Z/jFPNiOD7CutjtksNLSIcMw5rl9fXeCvoOa8ahV5qvN0R5PLaOpw8kYSInvXsHwQ1R9KtJnRclj/SvJLsfMV9DXp3wzVV01m6da+jpSd0zryyP749XPje8X/lmfzrnNaubnxJqyyTAiKId+hqmWVu/Q1f1C8g0/RpGACvtrz85xDjFQvuelmHwKJieKfElnotgbWzwZMYJHrXi2t31xqV7l2LFm6VpeJ743Fy7bsjJNUNBtzPfeYw+VOaMDh1Sjzy3Pmq9XmfLHY39Nj8iCJFyCBzXQac2+4V5OVFY8IDSdsVoI+yJlTOcVVXVmaNOWeGe+KqMBRjNWbRY13I7Z79ay9Lj2q5kYbj1NSrN5cjCP8Ca5JxswSX2iPw1bNZfEu21ONyqs/luM9iK9w8RTfvVjHUjJ968EgupZLu48vmaF1dceoNex2081xawy3K7ZGQbh+Fb1MZKOHdO+v6HpYaqo0XFCuQLdlZevQYpXk/s3R5pFZUO08HqCelRSLI8yoq5Gax/Hd0yW1nZRtl7qdQfXaOTXjmblZnnl14GunWTVjPi6Mhl46HnNeMfGlY5PEcV9GoUyRhJAB/EvFfWM5Bi8v+HGMV8z/G3TDbzStjhJsjjsa9rhzHVKmJtUfoawhGnNcpufss6rNeDxJ4DlsVvLPWbMyLuOPs8yfclB7EHB/Cvo9dUMWlxWepqDdxxBHdeVcgdRXi/7GmiLb2Ot+KZlXtbxEjsOW/mPyr1+3zdalC7qGjliZwewJOP5V35lj5UMXNU9uvqdFbHSg1HsGq65Y+MviCLq3aJobCwWy3KOSwO5snvzXSaZo9j/AGhbyXEipbI3mSknjYoLN+g/WvEfB1nN4c8c3sbyNIn2tvl65Vj3/SvcG1I6W0n2W3t5pJ4mjSOZN6gkfeC9+1dTxdL2fNN9jeljqck3tY4y0F1rb6j4kuQVe/uXlAPVVJ+VfwUKPzrOguLHw7Nc+LtWj32mkr5kUZH+uuMHy0/MZPsDW99utrPw9BBcypb+VGfNZjhTjqR/n2ryS4urzx74yGmqGXw9prrPcejt/Ch9z1Ptx3rSLjXmo03fudkKkXD2l9On9eRzHiK51G8sBJqUryXt3NJfXbN1Mspzj8BgUeEomDiuq8bwwTXghSMAseSBV/wv4VhKq6zEMexrp9hNy90jnVtTT0eNhGBjtW/AvygEVY0/w9cRgbQHArQGnzRj5omH4VlNSi9UNWZgXqbSeMj0qX4seH7jTtN0HR9S0+3a3mU72T5lVvvFSCOpHOR/drSit86rak4ASVXYnoFU7iT+ANWfi74k0vxP/ZT2sTw31qXFxFIuDFlfu59M06Lj7zb1Ww2mlp1PND4S0uaPELTW5x8pVsgfga7DxVbx6L8AV8I2UrPql7dh2RwU86OTIVsjjAIB78qOKq6BZzXt7bWcS7pJpFjUe5OKs61qFtrnivXLi2KvZ2l1FptmQeGitVKlvTmQtz3rWliJ25pO9u/cjkSTXc8kPhPxFYQrHJYGcIoy0MgYfl1/SqN0s1rL5VzDLA/HyyIV/nXtmaiutrxlWUMp7EZFdVPNJL4lcylQvszw53XzwRg4q8sqFVT+JgSB7CvQr/Q9GuHLPp0Ab1Rdh/TFUJPCtiYtsM00PXAOGAz6V2QzSlLSSaMXh5rVHDtjGaIH2TBlkKntXT3PhG48siC8Rn9GXFYt34b1y1cMbB5FH8cRDfjjr+ld1HGUJ6KRjUpzWtjO8X26XX214lZI1t0UDOTksF9O5yaq6xotp5S24WZAoABJz2re8R21zDY6hHdQyW8yTWcaiRSGIJ8zd9MEVi3dxJJd/vG3HHc965MBBTg5SW7OjENwqNLoehfEBIbL4E+EIUxkpcZ55PIAzXktlp1uEDCFc46kZr1n4vFI/g74GjVQsj287NxyRvFeeWwCxAY5xXdk8V7F+r/M5czbdZalX7PGrD93g1YjhTI4xRJnefl/+tUsXTvXqqWtjicU1sRz4VxtqWOQhQCWz7VBcH5wOtS7Siqdw5GeDW8n7qORfEx7OeeuO4NNBDHjqaad2M84rv8A4IeBm8a+Kljm+WxtsSXB9Vz0/GuSvXhQpupPZHZTg6slGJv/AAR+EFrrh/4TDxWog0a1y8aScCbbyWP+z/OsT43/ABAsdV1iG10S1is9KsjticLtM3bOPSu++PPjy3+xTeF9FYW2i6cPLuWj4ErL/APYfqa+XdWku9Vle62Hyv4F9BXybw8sdUdSaPZbjRpqB6Zo02maxEonkEVx1Rx611UGq6ha2y6feYuYTwsg54r5+tr67svlViAOx7Vq2vjTUrUgeazYPGTWNPC18K/3TuuzM4NrTdH1P4G0XwHOkkviUwxNtBTzPlB/H1r0HwhrPhHw5O0Ok6zZR2cvMiM4xnsfrXyZ4f8AifayIIdXjDAeorA8aeKNNvr0tpu5I+4U4Fenhk6srSjYVaXKrp3Ppv4nfF7wda+O4NFa4t9R026hxcyxkMkT5wOfpXlPxo+F8NvanxV4Z/0nTpRvZUOfLz3HtXhV5LJdJ5cUZye+K9v/AGaviDNp8v8AwhPiZvNsbkbLd5eQuf4ee3pRjcJWwNRYzD7dRUK8a8fY1fkeS2M5D7GOCO1acDb3A9a6f4/+A5fBvib7dYqTpd4d0TAcKT2rjNMm3qOeRX12XY6GNoqpFnhY3CuhOx09rCsBV25qe8vA64AwMVl+e/lj5qheVm711N2ORPoiSSQFutRnmo+9OzQpXHYBmloH4UprRE2PSvH3iB9zW8b7pXPNReBdJbBu5gSTzzXNaLBLrWrm4kyVLfpXqVnCtnZBV4CrX82YqfsKfs18T3PVpXrVHUlsZOrsZbzyx91BXMa3hEdu9dCCXaWY9WPeuW8TSYVqMJH3kipvqchJ805PvXoPw+vVa2eFOq156Ww26uw+D0cslzNIykIWOc9q+np2jFylsjvyxpTbZ6ZZQYjM0g+UVxvxE1r92LONssfvAdq7LWrry7SRYcARrk/WvGtYnaW8klmbLEmvAp1Pr2IdR7LYwzLFuekdjFvGJbnOa2fD4RbcKD8zHLZrElbzJ/xrT+WOJSvDeor2npFI8RSszpIYwqg9fepJJFXbGuPwrDt9Xe1QGZfMTv61q2M9vcEyKxT2asZQe5spKS0NS2AHABBIqS6dYbdpj/CpJNRRbiB09sGsvxXfmDTjFn534rncHKSQpbFr4U276l4gnkcbkDb2J/SvbECbckYx/D6V5j8C7u3/ALPurcQ7ZVfJkx97PavSCzMSoyG9PUV5+MkvbNHZRXLSTFt2LzPIV+UccdRXHalMdT8c4zuiskwD/tGuwvZls7KadhtWNC2fw6Vw3g9GkiuNQmB8y5kLfh2rlqycabkN6zSN2Y5bnr614/8AFjT01B723xyUDL9a9dkyx4rlZ9BGq68000gWBCFYAcsc9KeWVvYVee+xrUbvdHTfCbRD4Z+D9jpxjUXMkZkl/wB5uefzro9LtylnbExDKxgdeOKlWFYdPC+YwTAATOQAKm0aCGPa5beIF3Mckgt2HpXbXqOrNylu2ZSjzybbK1t4etLTW7jxDdfPJNGPLjC/cI/iPv6fSo9Zv4NMikv9QXChPNuWJ/1MY5Cgjux7D2rVSRru8e4mUtHCSx2855PHt/LPevMPiRcnVluVZi+nWn72VyOLibOFTPovtTg7v3tkck6jk9NjzW51TxZ498X3V+CbDTCdiW8jYAjU8AD15z2r1fQ9KtPDvhlLG2jRMFmkYdZGJ5Ynua57wvFa2+rLDDFBHiFS+eucnp/kVueKL7yrBUXIJUcfUV9Vl1WMryirJI9LANzbOQnP23Wy3UA12/h/5HRR2rk9Et9uZX6nmus0Nv3q17VKNo3fU9KT1PQdIPTmt6KNGXDKCPeue0lvlFb8MmAKzqbjijE8SQQQ27vFF+8Klfl64PDEf8BzXmzWbMRM7bp523M2AM16V4s1aOw8M65La232vUpLbyLNccAtkOQfXBAFcQ4itIlur9/JgtlHnMf4fX8eteZOrR195av8jVVY3UU9SprWrnwRoF3rSzImpiLZpy4ziZ/lVyD2UZb8BVD4e6TLZ+FLRp1YPMnmZbqQeQT7nOfxrkpUm+JHj+2tP3i2Mb/aJ1PSG1XoD/tOeB7ZNeytsa6SFVAReAvYAUlG8L9zSTTlZdP6ZjG39qqXMRxxwPpXpMWj2UtmN0QBI4IrL1DwzE2PJl259a0+rT9TPnR5rcAhqj8xuK6fU/DN7GzbVV8elYr6bcRSFZIXX8KxcZweqLumiC3JJ71aJ/csfY0+O3wPu0/yf3R47GqQWLHxm0G607xT4bvbpFktdTEEcZIBB8q3GQR9axrjw7os6SRtp8CibG8ou0nHTpXU/tF6nDNqnw1ihvUfe+4wfxDMWA30PI/CssK2/OM101J8vLyPoibXb5jI+MugtN4M8IJBbv8AY7WzlRpM5AYzDCk+uAa5rWfBTrIZNMdREQCIpG5HHPNdt8UJm+zeGNNW3EDfYBdeYkh+fMuOV6UXB4H0rXD42rQhHkYsRQjOT5keS3fhnWIndvshIC5JVs/lWaY5IuJEdSP7ykV6+zYPWqtwsMqkSRo4PqAa76Od1Ptxucc8FF/CzyGQ5kBFTDGPmzXos2j6bJIubSMbemBVabwvYSk7d6Z9K9GOe0XpKLRxf2bNNtM4RD84A5H86+pPBNgnw9+BU2rKqpq2qoPLz13Pwg/Ac14hoXga5uvEdjbpKkkT3CKQeuM17d8d763tDa6Q7Mq6dZ+bDEg+85GBx9B+tcWY4pYpxp09Y7v9DrwlF07yktT5q+IFwZtRj0SCQtFB89w2eWc+tZSKqoFUAAU9o7r7RNcXEbiaZyzFl9aZk56c17eAoxp00+rPPxdVzn5ENxaW8oPmRrn6VmS6Pas5+8PxrZY/LUK8nNdc6FOe6MI1Zx2ZmJotrnncatR6daoPliB+tXFXinjp0rSlh6cXpEideo92Qx28a4woH4U+eHGyaIlJYyGVh1BFTKKGrrcIuDi1ozn55KSa3PprwbZwfF/4Kvpl8qm+hQxeYw5V16GvmPxD4X1Twh4nm0TUlIljYjOOtfW/7MFmnhX4YXWtaqPs8MzNcFm4xGo6/pXzn8cviJp3jn4hHVNKtTDaxHajNjc44GT+VfMZBS9jiKkacvdu9D3Mxnz0IuS1MCSzmit1eRSAaqMMHFb17rkV7pscHkhWUdaw2OTX1Fn1PC00sRjinjGKYeDTh160ITFFLSUZrZMmx6b8PbRY7YAr83XNdPqcgitWGevFVPDluLe2z04qlr94zSCIf3hX8xVP3tds9aL5KSG3X7q0B9a4jxK+UPua73Vl/wCJajf7Ned+IX+XaPWvQwCvIio9DM06xnvpo4YYydxwT2Fem6Fpy6TAGiYJFEvOB95qpeAtHktNIN5cL+8m4jBHKj1rYu5o7eDc3+og5P8AtNWmOxUpP2UdjsSVKl5so+KdY+w6T5bY8+b5mGeleW3kzTSk56mtnxDfSahcvPITyeB6CsaNQX6c11YGgqMPM8etV52QKu2RR71dQ+Y230qpcHE4q9pyHymlPQDNeg9kzBkAxLfx24yQG3NXTlVhgRCPvcmsPQIN900zdSa0tTnXzSCfujArKs7yUSoiTXUlqTJDOVI5weRWDqmoTX7kztuK/dxTr6fd0NVtOha6vYbdASZHC/ma0hFRXMy23LQ9q+EOmfZPCwnkXD3DFzn0rqrW/ie48gsVkxlWPcVDaW/2PQkt4lYiOILhaytFYXt9JcyMWEQ8lV7D1r432rqVJ1nsem2oONNC+O9S3WyaXC2Z52AfHpUmlW4tbCKEDoPSpLnS7T7ctxsLSjqSc1PJ94YpV6ylBRiVCH7xyGsAAe3FR6JATLlQG+cse4/Gp44XnYovGep9BVxfJsoRDBjjqfWso1HH4dzSVkryLUjjeqY82QnCr1/KtN4SiLBb43HGWHBJ9fz6daqeHbfLteP2O2MkA5PfrWnfXAsLV7jbvuCDsUDJJ7D/AOv+lduHhpzy3Zy1akmrIyNZneG1GlWLiOZ+XfnCrn8/wrhfHFrDFp9tpdsSFMu6Q/3ucsTj8a6eaTyGd3bdO7F3JJzn09PQVx/iifddxsW3Dntn/H1q6VSVWsrfCiZQjCPmzL0jdHfXd4rIEChQDjPU8jv6fnV69WTUbneQQg6ZqlpuwWJYbPnuCu7cM5H8OPwFbkShbfjFfa5ZDRL0PSy6CjSlLzM8qIQFXgdq1tDb96KybokNV/RX/eLivpOh0vc9F0hsqvNbW9pD5Stt4G5sdAfT34NYOhrJIi7ep6Z/z7ir2rXG2JLS1KlyVDF+QfmxkleeTxj0r5nN8w5H7Gm9evkceJxSpxstyPVbiK1sHukiibC7YEyRvyT1IHAz/SvA/jD4qun8R6f4L0d5DcQWwa8GMh5nAzkdyAP17da9v11Nqxp8my1VmjDJhSRlV79SwOB3ya870XQRqd3ceJLiJWuJXJMm3a7g/fGeoByRXg0MRRw8vaVlp+p5VOblU2LXwg086LoN000aefdOsk03BZyFxgn2wf8ACuu0g+fes/viuZguDa2ogwYyg2CPjGPX/PXrXTeGF2xhzX1WHq+3jFrY+gwzfsk2dpFLtjVfamTSBjxzVPz/AJQM0hk+YHPSvSWgyQtubP5f4UIiSOQ8atxjkVB5m05xkHrU9uw+tUgCTRdPuF/1IUnuKztQ8N20EW+OYqPQit+I8Dtxwar6ySbUdOFrOrTg43sVGTTPDvjbc79V8AXyqA1s1vbsc8k7mTGPrXfSadPDnzYXXr2rzv446Df3ngddb0hJ7i80XV0aSGMFj5T/ADoQB6OGH4174t/Dqfg221SMDbPZrJyOQSucH3zmvPoRVWktdVdfidNZqFSy62PNfizb7fEfhuHgmPQbbOB3aQn+lQ3kXXitTxqsd/8AEqys2ZiIdL06I89zuauo1DwfFLHut5iDjoa0lRlK3L2RMppPU8wnj2+1Up9yniuz1TwrqMJOxRIMZG09RXMX+m3UL4lhdee4rBxnDdB7r2MyJmZ+RVyL72D0pEh2noRU6IN2MYpx7isdN8KYFm8e6WDyFlLH8ATVr9oeOSL4lWYZGCz2ysCehAOP6UnwdHk+P9PJ77xz/umtn9pe+jk8U6DZiNd0cbNvxz8x6fp+tduFd4VV5IznpynnEltbzMPMhjYe61RvfDmk3IO61VSehXitIffqTsawp1pw+FtBKCejRxl/4LtWB8iZ0+tYk/g2/j/1MiyCvRpWwDUBcDNdtPNsTB/Fcwlg6Muh5jf6DqNmQWhLDHVaoGKVDh42X6ivWmYN94A1mz2sM83lrCHZjgADkmvTo5/OC9+NzknlsZfCzzlFLcAZr1v4NfCa58Q3EWsa8rW2kxndtbgzY/pXUeDPhvo2m248SeLvKt7eIb0hkOB/wL/CqnjXx/qHidW0fw7u03Q0GxpQNrzAenoKxxnEMsTH2eHVl1f+RrhsqjSlzVHcT9on4gwXGjSeDfDM6x6dEmy6niOAQP4FPpXzDYwbZdwztzxn0r0vxHoV/PH5Fso8kfm1czLoGpW75a2Yj2FejkboUI35lcxzKU56RjoV4TwKm9aBa3EYy0Lj8KTkdc19EqkZbM8Tla3QN0pBRmkUVS3AdnmlzSGmg4NUnYk92ZvJtgo9K5zUX3Tcdc1t6lJgECuembdcL/vCv5roR0uejWZvaihOkoO+2uM0zSv7W8RxQMuYkO567q/U/wBkj/dql4ctV0uCfUJsK8g4p4et7KDZrCHPJX2Rf1VlgKWsHDEbVH90etcd4t1FSBp8D5RPvH1NausagbW0ku5ObifiMf3RXByyNI5d2JJPeujCUXKXtJGOKr8xWn6NVWD7xNWrkfLiq6DavHWvYi/dPNKV1/r614sRaMW/vDFY1yczYHrW1dnbpcMXdiK6GtEX0JNNYW9qJPbNULy83OcfnVm4by7AfSsaRt1EY3dyUhtzJu5rpfhbYte+KIWK5WH5z/SuSkJZttesfBPT9tvc3zD7zBFP0rDMqnssNJ/I6aEb1Ej1O5kW10C+uW6rCxH5Vy3gZWTQ4pJQQ8pLnPuaueK76O1ZLa5b9zLHgqO9S2SolmgRQFCjAHYV8g6cqVLlf2md0V+9bJ87ieaRYnmkAXt1PoKLdHkcBe9WppktlKIBk9TWE73sjeLUVzMJZEt08tOvf3o0qxm1C5OMKi8ux6AVUhSS6m4BNdjp8MVlDHCpA3HIlH8RxmumhRuZa1HzPYkijhVAuNkK4IBGTx/Wuc1W+S6na6PzQRMfJYtncf4m9ParPiPUJLx/7Nsm2qxxO6/wp3/H/GuM8T6kkU4s4D8keFwPQf8A1v5111Fdqkvn6GTkleX9f0gv9SwJW7AYH+frXK6tfpMrP08sdR6nov1qHUL8upHmYROWcngf45qnYxSXk3nSo0dvFlo426g92b/aP6V30KKir9DkdX3iPVppbSDSI1haCSad5nJ6uBwDXZQzCSyRx0YA1x3iWP8A4mWnZV1MVpuYP6s1bPhu68yye3Y8p936V9JltZKoovqj08urW/dvqW7w8jnFa3hKzn1DUI7e3Uk5+Y5wAPrWZc2l015HaJHvllx5QU5DA+hr1bwpoa6LpW1oBJcj5rg4/wBn07jnjH+NejmWYxwtH3dZPb/M6q9Xl23NNLWKxtbfZhOACQwBZs5IIPpWfp9v9ru0uZI23KwMW7IAHUD369cnqauXOJ41jUAKQF25KgqCAfvckfLjHfNICsNgsZZNoIVQQFyedueeByf0r4eU3Jtt6s8qpLmlrsjnfGcyW1pbxfY2Mlw26FjwXYbSBx2yefTtxRp1qtjpcVt2VRuPvnk/nmpL2FZtVeZWZ1+XZuGAmBzgdBk/0qHxHcC00uSQkAqpI/SvIxVf29RU47GlOl7NOb3Zw9xMb/xIhQYAwo+gH+Nd7p5EEKJ0zXC+GIguqkycskfGfU12of5Rnr2r9FyOkoYc9DC39km+pqrLx1qUScVRgYsPwqwG+SvXudBN5mGz2xU1pIB8n5GqAJyalhboO46VQG3DJgfpUerNuteOtQwPlaTU5N0SRK2HduBjOaxxVVUqMpvoROapxcmVdHjjjjnRY2y6/vMDknPGR7Vzep3WpeHrS9isrCdrNgXljeTcBkH5lPb6V3UMSQh4oQAY1xJKBzz39z0Fcp8RbyG38Fapqdw3lxtGUVtp7nHAPrXxVKvVjU5k9WeRHESdVTb1OR+HWtt4x8d6trUls1ukU9rbxRsckCOPH617c5yir03YH64r5w+B181vLOsZMjy3InaRV+XaBg19EhwxjYY/hYe+TX2WEqxmnY9h1oVW+VkUzbnOPoefc1RniikJEkaMMHqM444/pVksOgznI/Dnmq7Z3k8cA12oCpNoOk3RG61VWPXb6cVlXHgy2Yl4JygAz834f410KttYYPGTx19KsRsSvHOB1/L+tKVKEt0NSaOT0fRbzw/4ksb2RlKxzLkg9jxU/wC0zZRW994d137UN08/2cxE9flLZH+e9TeL7ttr7Scryv4c1g/H9RqHhHw34mXLrazJv7gA4zXnygo11CLspG6bcL9jESHv609oeDXpmi6Xo2raNa3Kwp+8iByvr/k1Fe+CYGUm3mKkkjn60PCTW2pPtIs8puYBg1SkTbx2rt9Y8MXVsSqvHIM8YNZFj4a1HU9SFlCgUdXkboorlqv2fxFRlGTsmYFjp97qV6tnYwmWZzgAenrXdpZ+Hfhxp66jrki3mruP3UC8tn0A/rVfXtb8O+B7V9L0VvtniFl++o3bT6se30rzlGvL68k1TWpWutRkPLPyF9h6CoalWSb0j+JqrQ23NLxDrGreL737XrUrQ2SnMNkh+UD39TTIyqoERQqAcAVFErO5JOal8vBrohZLQzk2x3FPZFZfmCn6imKp6U47sY5qrkkYsbWRCHiQ59qpT+HdPlJPlgfStKJsA09Hz7VtTr1IfDIiVOMt0c5ceELVlPlnBrHvfCNxFkwtkV326kJzXdSzbE0/tGE8FRn0PK7nRdQiBLREiqMtvNH96NhXrV0qsnKg/hWXdWVtJ96MflXfS4hmvjick8qh9lmreyFpGHqaoPGRMhYgfMKsvuMgPvWF4guZItThjVm+ZgAor8ehH7KOCT6s9AEayWkat0xzWLql5HLK2WAtbblv9o+lTX180Omw20eTPIoGPSuO8VXiwQjToGyRzKR3NYYag5yOirU9nDlXz/yKOtak+pXbPnCdEHtVIR4HNRW3LDp1q8yfKa9yyprlR5jblqyhMm4k1VdcDpV6fbt4qlKfl5rWDMjMk/4+l/3q0tTkwYY89BmsrObtR71avHBuWz/CMV3cuxo9kWLubdpy5Pes0bdmTViZ92mE/wB1qoh8jApxjZDitB8afNmvevh/Z/2d4UtUYYaTBPHc14lodubzU7a1UcySKPwr6P0aJUeJeAlvHkg9M4rxc4lzShS87nZhVq2cH8Rb5b7xjp+lwNkR4MhH8q7KCNmjjhQc4H4V57oynWvibfXiqWVHOPSvUtqW0O3gvjrXl5nJRlCmuiOmik+aT2I2ZbSHapBbufeqWWmfnNJPIZJRirtnDtXcRk151uRXe4O9SVi9o8bQzLt4VgVcY7EUa/qX2DTliVi0u3aFBzgDgEeppZLhViEFucucGRz+gFZkWmv9tN/qE6zlBuRQvCZ/rXThsQoRalq+hrWpuMFGLKd3ONH0dpZubqbDMM52jsv4Y/OvObiaa8nZyxTd1Y9h6/lW14x1Jr28ZA52qAOvHQVhQq0rCFc7pDtz6Ln+pr0cNTsuaW7PMrT6R2JLCyFwPPbOxP8AVhj39frWrbRKtvK2OAvf9KmMSw2ywgYB7f59qkmjEenSHOD0rWVS+hMInLaifO1ORevlQRofY4zUdhcNa3asxwp+VqjsmeVrqY/xTFR24HFd98NvCH9o3EesanDm0VswRsOJWH8R/wBkfrXa6/sJKXVG9PmjNNdDq/h7pMkOn/bL6GQtKN9vGQPlB7jI79/w967VZF+ws8IO8uFddvAAyemcj3A9KprC7YiSQpIpLEP0IPByPwHI9jUnnSSSQ+ZBuwMGVQuCeepHPQj8/wAuTE4meIqupLqbylKTcmI8ykJvlwFJ+Yv24POf88fnnXcsUg/cYijyBtjYDtuAIA9+fwFWGYlf3bygKvygOVUDYODnnuD71FeFdyxiRmwuTux1OT29M4/CuDFVfZ0nLqzGCdSouxBBHuYMp79/5/pXMePJv3MduORI4/HgV1AbaBgdD6e//wBeuC8UT/aNcigOQI1BIHrtFeZgI81S76GuInoQeHVZb+foUDBc55ziupDcqQa4zR3Zb1ysnzGQgrn074+tdYW+RScg1+oZQ/8AZ4o9LDL9yjXtGHGasryPSs+1bgGr0fKgHsK9BOx0NXHn7tLBy4NNY4P4U+D730puWg0jQh4OB9RTrR/MvHlCkeT0kGCeccKPWopXEds0hwNvejQ8R2hmmjYGQ5Bc8jjk7uxOB9K8TO8RaEaS66s8vMJuygvU0h5ccCQqW3upP7vlV9SfSvOf2hYfM+Htro6ylJbuddmwk4AJOTntXo0TrNcNECoDAYJBDE9Oo7D9a4z4vWbapq0Nr5rL9kTzFB5LMeOv0FfPRqql+87Hlwi5L3fQ5b4daTp+m6dZrbzFS4Bkd2OS2ADx616vpk/mWUTE5IIU8+hrzjw7MtmsdmyymRW+UrjJGc8E9K7PQrqOV5YwgjB2tsDbu3PPvXvZXiuestdJL8TqwUpQrckuprM2cY47/rUTOwJYHHcf5/CgseM44UfzqEttwT06GvponskiyfOBt5HXH1qzHLtj+YdiQfXGP8KoRN+8P6/Tual3fuVbrnP6jH+FUBzniOTc/J6nFa1hZx33gufQdThElvId0We1UodPbUNRX5T5SEFifUV0UjIGEe3CAcgV87meI5ZqMdzjxuOdGPJB6swvCiXWkTS2sbE2yLiMelaVxfaiY2aSQhS3QDpk1LbOr3BjVMKD1x1pPEVysVoFTCuSMcVyfWq8ko8x4P12o0/e0RHDpm+dZpXZsrnk1zHxUutT0fS0bR7hrdp2Ebug5ANdjZzbrdG9u9Znja3SfR2LKGKnIBrnhK1VORph8Q4T5kzC8F+ANJi0dbu43zXM43NIxyST1JNWdR+H9uZZPs0xXHPNb3hi4J8Ppu4VF5z9RWT4u8VxWZeK2cMT6d6+uUKPJdrQ+kpzlJJo4/VdBbTHO+4jbHas4oD0XNWrZb7Xb3cdxBPX0r0nw54XtLW0jkuIVkYrnBFc8aPtJe4rI3c7LU8uETd1I/CmupHavZ7rw5pV0o/0cLn0rDv/AAHbuC1vKQOeDTnhJLYFUR5bJHLujCYAz830qXyuldhfeC9Rt1/dr5g9RWPc6PfQZ8y3bj2rF06kd0VzJmNsOaa24VdkgdThlI+oqJ0qdRlCduKpStzzWlcpxVC4jpXBotyDDAd81GdPh+2Nqd2BsiHyA9zV1LczXAUdB1NUtYn+33i2cRxbw8ymvz5ttpI8CHuLmfyKV1fGGCTVJfvvlYV9B61xF5JJNM0jsSzHJNa3ia+FxcbEOIk+VBWTGu44r1sNT5I8z6nDWm27E1mvIyauTMoXbmo4AFX8KbKdx7cVT1Zk9EQzHgd6pXQwM1ac88VVuz+7J61tT3IuZA5vkx60s257mQ54zQmPtUf1p+QJn+tej0NXsOgXNjMh+orPVuma1ICPmX+8prGc4cqexqoa3Kh1O3+FFn9s8TpJj5YELH617hH5o0e6kjG6aUEIB+Qry/4K2O3Tbm9xzM4jU+1evW0fkwKG/AelfKZliVHFN9tEejh6fumD4Q8PweHbB9533lwd80nuew9hU97dM8m1at6hchc885qhbq0sgOPqa8vmcm6lTdlyd/diTWULE5Y/pWhkr3FRx7VQ9AP506P5h+Gf8a523N+RvThyLzJrZRCofqzNwO5NYnjDUls7U2sLDew5IPrj/GtiSZYoTcNhVThM+vPNec6/eNNcSSk8YAHX0H+FdeEo80uZ9DDFVbLlRhXe6SURqCSxHTrk1paZGJLzcq4UcADso4/lVHT1aSeSbn90pbPv0x+tbOiw7R5jDtXsTfKrHlrVlub/AFgK84NOv1xpTd+2f8+1JEMyYPX9f85rZ07Rn1grCcpACDK+Og9B71zSqKHvSOinFyehheAfC/8AaTi5ulK6fFIS5/56Nnp9PWvXrWS3Ajht9oKgEbSAMLxjHoATx6Gs6CMW8MNjpuLdIwNmwfdH49ev6U27KpMZnc202VzLGD5TDHcD7p/zmudYpVKl5PXojfmjqktDdRZZI2huIY2CnCFckDGeeOeDgenIqvdlQTHBiVQAVUuD1D4HOPQfgtQQahcRJm6xICvEqYZTgg5z16ZqSNRNKzrIrRlwud4YZ7YDdBgnp3611JqxnUbashUU258xXMaKWJBBOSVA5B652n9OlUGaSSVpGyWc7ifr3q1qk8BCW8SRbj8xI5IHGOfru/WoIgFAz17d8V5OPqXmorodFOPJAikxHF5jY4Ge3t+FeciZbjXJ5zyAvQ4JPH8uK77V5misZm3BSEPfB6V55ozH/SZehK8HPXArowMeWLZx1pXkkP0kfvV2ryZXLNuznpjjt3rpt3yjmuQ0Jit+xOOe/vXVB8jnFfo2U2eHie7Qa9krGnZsNgrRi61l2ePLyK0Ij06V3Pc6FsTOePpU8GMg8e9Vc8/jVq2HT+VJsdh2oybYccjAycde/T1PFX9PWP7IMZx12+owc5Hb3NZN5IHlnAdiAAuAPrnj6dT6VrQsqIPOVccDBPVQTnn+6M/jXx2YVva4l+Wh8xjKvPWk/l9w8XkltqEfkqzEDaZQ+VHIPA9AD3rD1GT7fr99PJhxvCg/QVsWd5C6T6g0MjCNNrTOAASB2H5VzOj3HnW5mk+8zM3pkk15GOnaml5jpyskupR8TW+6eNoUCFcglfX1rT0CeVpoJGx5TKVwqhVVjzj3qv4kVVtoHAK/vBkjvnisnwteReYsDNiWKUbOCS4zyPbFd2U1uWrH5Exk1UjLsz0BzzjjNRS53U49fw/Wo3wpODuAANfofMkj6EQtsf6/L9KliUyIkat2AA9Pf9KrS/LMVBz0wa2NNhEcPnN/rGHQ9qxxWKjh6fM9+hjXrKlG7CKFLSLy06sefeoL7ECdT5jdj6VeYKqMzL0rHuW867G87lTpzXyTbnJyluz5fE1JO7luy3pw2jJGe+ayPFzyYiUgBd+QcVs27MDjkLWX4gjeQRqzEleQKuOjOW9oFzTS/wBjjzgDFP1bbJpkgZcjHpTNObOnIrZ3D1qa5YtYyKBk4P41lN2kbU9zz/VNdm0/TzbxscNwMVj6NpN7rN35kobYTyavfZodU1NoplKeUTgE8GvQtOtLeyiCwKudmK+kwUXiIJt6I+qwVX9wu4vh7SbXTYgoQZAweOQcVuJJ+7jGeNv5VQjkIkyv3verUUi/J124OQOtexGPLojW5ZhkAC+hBx7VNFJ8iE9QDu+lUQ3yevfjtU8Zwo6+lAF1DnbnkYNDwQTR/vI0bOR0qK3f7o9jxT4W/cjHqaAKF94f0u6BzCoOOcDpWDfeBLWTcYZSp7CuwDKWIAHI5zQzZBPOM1DpwluilJo8p1jwTewZMOXH0rlNS0W+t8+Zbtx7V77M+VPoO1Z97bW8hYSRRtkDHFZSwkHsWqrPDtYuP7Ps9kfNxNwAOtc7q0w02w+yhv8ASJvmlb+lXDd+dLNrVzxGuRApPU+tclqd1JdXTSyEksc1+a4Wjd6ng1anb5FSU7mPUmn20TfeweKSNNzZ7VOx2ptFek30OFrW4rMNuKjfhS3ShW9TUTtxgdaSQm9CNuvFVr3hOKnzwSKq3bfJitoLUhaszN2LqM+9K3+uc+9RynbNGf8Aap0ufPavRS0Om10SxNh15rPv1KXJA6MeKtg/yr0P4VeB01y9i1zVIyLC3bMaEf65x/QVjXxNPCwdSpsa0ablLlR3/wALtEGn+FLJriPDlA4U+p710GpXarkck9qmvrlIYsDC4GBgVheY9w5f/Jr4W8qtSVWfU75yS92JG/mXFz7Dpg1p2kKwr2FNtoAibu5p8j/KAp57mom3N8qNKcVFczHN+8bABKjAwO/tU5QsfIUgM3DnpiolPlx+Zxn+Een/ANenGT7PbPMxw7j36dR+oqrbRiOpLlTT+ZkeLb4Rxi3ibaqr93nt/wDrrzjUbjfLhckZrd8RX29ndyTkd/oua5aE+bNvbO0c9K9nDUlCPoeRWqOTua2mw4spZASQXCY+gyf51u2i+XCM8nHp1P8A+v8AnVOxhZbS1jbry+7HUk5rUihkuJI4IVJdzxj+f5c/hRUkKnG4/RbGbUL8W8YyuPmYjgLXeEQ2VoltAPlA5J6k9z71BpNnBplgIV5kfmRx3P8AgM0R5uJm3D5c8j19R/OvMnP2j5nsjql7i5Y79SzY7lQzOp3P046VZijd2MYTzBtzIAB36Ae5557CmFsSgMcBRuYnpiqGreI7fQdOvtsM899FbmdliTIEhHyx/wC9jBx7e4rDC0ZV6jklct+7TsjlviTqet6bYSzeF445NRS5SO4hXlY9xwCV6HsDjnn6mun0641yWzFxdQ2EzxqgkKhl8yTHzYweMfj15rEga3bw8ZtPj3XWoBWjSUcs2eWb8c/lXT7Vt7eO1VtwiQF27s55JP616uJr+xpONtU7a7nLSvKfKuhXsZLqYvNfpDHIWICR52oo6DPc/wCNXgyqv05P05qvApK9OtSvjYSff+tfPym6k3J7s76jsrGJ4onWPT5TvOCu3731Hr7Vx2lf8g+ds4J46/ero/HEnl2W0c/Pnr7n/Guetk26ExY/fIBbHqf8MV7NBWgjzpu80UtMXZqK54znv1rpUbI7VzNpkagjerf0roYmyh7197kTvh2vM9vCSvTRsWBPl+tX0bArL01vlrQRua9Ka1O6OxYDfj9aseeIYTJ1P8I65PaqSNke4NG9JryKGR9saHk+remf89a4Mfivq1Bz67L1M8RVVKm5F0KSY4XyspI5Q8nHXGf8/lWhvOzGA5P3sDIb8P7o21Vuo180xcu5XcjuMDoM49P/ANVacEEdtaqd3muy43nhgpz19V/rXx123c+UcG0rlHxbP9k0T7Kreb9qkOMKAcHk/hisTToxGdverWulbrXlt48CG1QEAd2P+cfjUOFWRCMjnmvPx87qxtTd5sXxLH5ulArgMjqRmuDgnFpq/mZ48zn25r0PWY/N0iQDqoDAYrzC8VhcksuctnNb4OVoqRa3PYvPjaBJFOVZQQQarzTzEFo1yMd6xfB/2mTTEWc5VPuE+npW0zLj0Hevdxefzm+Wlou524nGuKSiV9Nma5vgXPK9VrrUIEalsD6GsrQ7S3MTXGzk9+9WZ4tg3rMT7GsY1q1Rc03c4ZVPaK8mLdzEqe46YHpWbCMszE9T3qxOzCP7oJI54qOyVeSFZQOgraMtDzK0ZSkWoxwckY6dazbhS8jAZYg9QetaEsyRRAMpOTzx0rOtJDPNLt2jaeB0qnJWMZRdrF6xGLcqVPXrUxGYJF9j1qOzmO0x7R1q4qK0bD5RxXPOV3oddCm7JnnU1rG1zI27a248irtlq8thII7hi8ZGA3pVHU7pU1OSGNCTu9KddxeZHhhn1oo4yrhat6b+R3UqsqbumdnY3kV1h4WBV+vsauQSHEeDzg5rzTTbu40u+QbmMJOCM131vJ5ltDIvKkcV9pl+PhjIc0dz2KNVVFc1AQT7D9BU8TfN7elUYn4GDx3qdWxtx0zXbY2L0D4YnOfl5qeFuE57mqMLneCemMHirMTfIPqeKQE6sARTd37p+7E0xTlVbrTd42nnnNNALLuVAO+OTVaVhIMdCMYp9zKQnXIzVSWQEFvXpTA+X9V1L7dL5MI2W8XyoorOkwGqtbMRx3zV6KJPvM2TX56oqmrI+dbciPkZPT0oY8VLKOTjGKrO3HBoWpm2M6sT2prH5adu5qJjkmrSM2MOdpqpcdTVl2+oqlM3JraC1CKM24++P96pp+Jh7gVXuzjH1rZ0LRbzxBq9rp9ihLyD5mI4Re7Gu1yUIc0nZHXGLdkjV+G/hK48UayA+5LCAhp5MdR/dHua+g9ttp9jHb2yLFFEm1EHAAFVvD2k2PhzRItOs1Cog+Zu7t3JqpqFwZmKqTgfpXxONxksdVv9lbf5npKCow5VuVLuZppSM5HpVq1h2gE88VDZw7jvbFX+mMdBXNUlb3UKlTu9RGPyhQOT2pkESks/OxeST/EaYxaWYwr9/wDjIP3V9PrRdybQIY2yBgYxTjDkVurOpy5VzfcTW3+kTFpP9Woy3rgZ4rK8TXqqjqDweg6cc4/nWtdf6LabCRuOC3rnnj9K4PxLe7mZc9Bzj/PvXRhaak+b7jz8RO2hz+t3RZigPtz+X+FR2cLCBQp+Z2wM+vT+tVc+fekkZ55JrWsIxJfWyDGA28n6CvXaUY2PNlqdH5IUoqgkKoUY712WhaYtjbma4A+0OBu/2Ae3+P0qn4a03lb64UBR/qlI5P8AtVrzTbs8+5/z+fpXkVqntZckdlud8V7KN+o2RmbCH6kfz/rVqHESfM3JGCeufc/rVa368r7kHpn/ACD+dTTFRks2AFJLdMAA5rjryvaKKpQu7ss2sa3VyImIIBV5O/yg8D8W/QGqz6RLJqrahbXUkKz3AlmO0FmAG0r1xg464q9Yh4bNpmUrJKDJtI5A6Kv+fWruBHBj+6n8hXTTlKhDli9znxNV3sji9EURzOzMuUkdYsDooJwPr/hW1L87hVx3JrndNuC11FEFG3JfPv1P4c/pXRW67vmY9efwrPMJtySNsHCy5ieMZ9OnGaHIKj9D6dP8aex24C8d/wDP+RTXwFDHpxzj6f4VxU46ouo7nHePZP3ceCDwT19gayY126MiqNu72/D/AAq347kxcqrdNo/w/pVe4AGnRLjqvB9e1ezTuoo4d5syVZfPiI5+fp3FbcTriufuTtmDjpuGM1swyBlUHGfWvuOHn+5kvM9jBO9M2tNbB61ooTmsXTHPm4ycVrxn1r2Ki949KD0LLPsQt7ZH1o0yCRXkmbYy8qWPIycfmOlU72ZYlDM21EBdufTpVnwVqC6toNzNGM+XM6yjqcjofxFfG51XdTEKmto/m/8AgHk5jU55qmjo7TbOC0gLKkTRyN32/wCGMZqVZo7SyErS4jijMuFbI4yAT+HQUaMd1oXjy2/KsDzuP09ea5/xfP5NrFpMAxPeybXI/hVeD9K8y/KrnlSfLYj0dWmtpLyQfvbh2fn3/wAip7oYZVwMjrViCNYYkiQcKowP8/jVa4LNcpz1PPPFeVi5bF0VYtlWks2TjO316VxH2Brq9ji24ZXIau3AxGeTjB5FVtHswLiS6blmPb+db05uFIuHxNlq3g8i2SKMAYHas7WLvyFEKHMjnHFaWpXK2sbOWA9q5bRmfVPEcbNyqtkirpUrySMKsru56LpyLb6RGgOW2jOabO27C/1qeZVWIBeB6CqznkZ/UV7myOerLZDJs+SeOB0NR2jYAJ/SpJCWTkjGe3pSKm23UrhsmrUtDC1x8zKI9x5PXNUbLaXfbhSTzVu5/wBURgcCq1gFBOQQD3qOcl35jRQbIuEBHrUkO0hieDikw3l9cj0pYz1yMnFYXuzuhpZHJajFH9vkYIAc+nNVSB0qXVpimpybuATwKhkY9RWNR6j6lHUrcEFufyrf8J3vnWIt2OTGcVls3mJg1Do832PVx2V69LJsV7DEK+z0O7CVOWVmd0gynPBqZc4yOxqtG3ybuSPT2qdTxkcZxX3dz2C3E3Py8g9RUqN3XsTVWHOfQgHJqzbnKqR13GkBJkhc91P501jhSw79RQTkfXr7UyVtye5xzTQEcjA8568iqNwzRxt7L3qy/Oeue1Z+tS+XYvJ0IU/nRcZ8rxcHOK0Is7gzDAqpGvTuPrVtDxyK/P5s+aQ9/uknpVFzmrcpyuKpnofSpghT3Gk4FRMcDIqRsY4qKUjG0VqjOxBI2FzVGVs1cuY2FoZznZnHAyaoIrSKWQkjvxXVSjpc9yjw5mlSgsRChJxeq9O9tysbee8uYrW1jaSaVwqKvUmvo74d+FofC+hqZtjX8qgzOO3+yPYVzPwb8Hx2NqviS/VHuJQfs69RGvr9a73Urv5SFxXz2bY915fV6fwrfzYqNL2KvNe9+RBqF0xz1rOjDTuAB1NEjNM3zHirtjEI48mvL0hEVnNk0aiJMDqBUVxMUCLHzK/3B6e9LPKqKWfkZwF7sfSm2sZjDXE5BlYfl7VNNWXtJfI7IxSVh6YtYNgbMjZJY9SaWwgw5nmHT5vr1x/Soo0eaVnIyMgAGrV9IIbYIGxtHzHHXp71Vm/d6s5p1OZ83RbGR4gveHO7Oecf99e9ed63d7id3c/5/lXRa/d7nY7uMev+9XE6hKtxchQeM5r18NStY8yrO5NYRk88ZY8+tdr4E0V9Q1N7qVMWsAKbv7xJzgVieFNKm1O/jtolwP8Alo/ZVB5PT3r1aGGGwtorO1ULGi4A7+5J/OscZXd+SO7/AALo0l8cuhPcSqkQX7uB09OP/wBf5VWRSzlnOOck+/8AkH060u7c+5iSRknP6/yPWpFVuM84PHPp/wDq9utcLtTjZFq85XY8fJEcAHaOMdz6/p/+ultIhc3Udu+GQfvJ/wDdHAX8T+maNyxxszMAqrkk+g//AFVb02NrTT/OmG2e4bzXGMED+FfrjA+tZ4eHPPmN27RsQ+IdR+yBZFAZt6qu4/KDkDJ9hkH86z9NvtSZ724nvlns9rKqMqgggfeBA/TkU+8VbgbWw/ZmzuB9fT37n6VyniKRbENDboVDc/KcDHA9B3PIr1/YLkdjjqQjP1LugWv/ABMWkXGQgRvr/kV10IVeOOP/AK1c/wCDodunLM2SZDu5610Kj5R+n6V4OIfPVZ3JclNIXORnsP8A69EzExkAHjqfzoClgV6e/wCVJJ0HOM//AFv8aKasYNnnnjmRpNTEatjLhR+Z4p98oWGOIY+WMDBqv4mzJ4mSNRkbhnj24qxf58whvTp/L+VeqtEjiXxSMPUiNinaR83GD/n1q9ZtmJD7VQ1VcQtyTx1Hp2/mKsWL/wCjr9K+14a1pz+R7GBfuM27BgJh/WtyE88fWubtH/ej0rcEyxW7O3Hy/KfU+le5iGoLmZ6MHZMxfGd4y2hgh5knYfgoNdB8LbNrXSNUgUhtyqG/38Hn8sVy2pmW41e2tzghAi8jrzz2967Dwleix1ubcubebCPk8Agdc+nOK/NpVnObnL7Tv9581zupWlUZ0ehsI7aReuAd46AgEde4rltPuP7Z8SXV6fmS1doUBH3fX8K6TV5oNKtrq7WNSgXftU9R2ArA8GW7R2D3DjbJdSNI/wBTz/jU1HaBlJe+b+0H/eH86zpwxuQM4561eY7QwOfwrMlLNN8uf/r15WI1kb0lc0FBfEan6/SrgVYouOAKgsoSqZPWotZulhtWTPNdNGPNr0QVGo6I5fxVfvNIUVsAcAVpeALPZIZjy2Mk4rmTvu9R9QDXoHhK38qAtjA6HFd2H1ndnNe5tXO0cZAOKr7jxwfzqaYbnO4HFQsoX0rslNtnPNajGGR96p4WZYcBeMVE23tkcd6BuVTggjvTUiVowuCRH8xOWHcVFZrtb5gpHpT55doO7JwKLGQyDcVPJ7iqvoUo3dy7tbHy8Cnwrw/TIqNl/vN096fAq/Ptbntis1udMPiOM15CL92bk9qrRkumO9X9Sj36hN82WrOVSr4FY1H7zGI+VaqV+SrLMvVTmtF1z96qdxHlGBI5rNNxaaLi7M7LRLlbrT4ZF65CmtFAwVc4bnr61yfgO4IiktmPIPFdcuCvzcYIr9Hwdf21CMz6ClLmgmTQEFhzgMDUsHylR23Go7cDdxyBmpocdWyOtdJbQ7J4bjiq8ncjjvVjkYHBzwarthd2OQAOKLhYhlPzDtWP4olEWjy7j/Ca2XHbPTOK4z4nXX2fQZGztO00IDwSMAY6mrEeAKghI4qR254r8/kfNpBMy469elVHyvFSStu61GQCO9VFWM5akRbAJqtM5J2qKlduv1qayttzrcSfdH3R6mtoo9TJcnxOb4uOGw61e76JdWy7JGogWLaNoUCsV1a1lIUAIW9K23OfeoZ4Y5VKuOtbwfKf1YsJGnRhTp6cqSXyVivb+Or7wigms5TJDKwD2r8ofceh9xXqvhfxLYeKNHTUbHIydssZPMbdwa+evFNrLDONyloQeGPvXqX7PkI/sbUiFAU3C8fRf/r1z5rgqCwvt0ve7n45xrhYTnOvyqMlZevr3PTLeMufYVdLKkZZuEUcn0psaEYUAD2pgH2h1cYMKN8gx98/3j7V8ko8/vS2R8DTh23EgVpX+0SggAfIp/hHr9ajnk82UIh+VW/PkVLdzBU8tPmPIPucUy1jJPmMDuJ6H6iqvd88ia07+5Et2S7F38/L0+tZGu3O0NyeeP5Vq3UvlQ7QTjGOv0rjdfvATtDHA5wPwrXDQ5nzM5K0uVcpz+tXDc+p647d6xNNt5Ly9EUKGSSRgiKOuam1i4bftzk/5FeifDHw39gtF1a9TbcTL+7Rh9xT3Pua9OpVWHpcz3exy06TqS8kdF4Y0aLQ9MEWAbiQAzOO5x/Ic1cmkBztUAE5z/P/ANmqSV/lwTwew/z7mqyks/XnOOP5fp+vSvHjfWUt2dE5XdlsPjB3ZP8AD3z6f/qz2609P9ntwvPU9v6en40rARpsAOR90A9gf/rdsVFvEas5baiDrjj/AD0rCTcnoXGNi3FGLm4jtusYHmzfQH5V/E4/KnapdM1ykYUt2yP7xBx+R56dqIC1lYtJOCJ523yA/wAIxwv4D9c1TuNwCQSbxI+ZpVwOp6DGDkAe34ivUw1FQSJlNXuxF4Cnngcf5z/JhXD+KJDdaxHAoO6STbznG0fie+a6y+mWGykmwzMqHBUbiPYdcH8fwrlfCFu994g86Ulxb9Sf4m//AFmuqtONODkTCCbuju9Li8i1jhVei44/CrfXAHH+TSLhORweP6UbwpPT3/Q/4189Ti27s0qzuxwJyCeffNKzZBO0kdcU1eSNx47ev+eDS84OODitZKzRinc85vczeLepyucZ7U/U+ZC3O7d6/wCe4oEZHjC5LMQqhjj8c0y9O0leDz6+3/669BdDlj1MjVyY4H6kAEZP6f0osHzbRk8elRa/Iv2NyucqoUj9KXTCDax+uK+34aX7qb8z1sC/cZsWcnz/ADDFa17NtgtowSfMbJHqqjP88ViW7bSOOMVNLc+ZdMoUsIYgg4yNxIJ7V3Z3U9nhJeen3m+Jq+zotjtJH2jV3uGjJKg89hk+ld5BHbaX4fuL6+G5XQ7sjJ2d/wAz/SuS8A2TXF8fmwmckgjgY5/r+lR/F7xC9y8fhnTZDG0/+udOscYGPz7D/wCtX59Tp+0q26I8KL5YXZO/inTfFippWhzvcRhla4IQhUXsn1HNdtbxmGCOPYAAowa4n4JeGYdD8OTuXWR7ifdvx2AwBXdFhgK2cA9fQVOJqRlWahsi3G2vcZP9xgvAH+f8/Sq1nF5lyW7A9qknkVt2OrHjP+frVyzi8tRkV58oudSxvD3YXH8RIWOMCuN8TX2WYLnNdLrd0scLDdgivP72Rri545ya9CyjHlRyTkX/AAxAZ7yN2OBu5r021hhh4j+73HvXE+GIRE8bMoPPAruY2GwsFI45ArswyvEmL0EZhkDt9ajkK9SfzFJ8y+496CrFfukk+hrZmNnIT92zHjH0NIsbyEqvAz3HalJUbdw+YfrT9w680hpIS5Ty8bVGT3pAxUoDxnk1WupDuCqT7e9WE5QBiOe9U3ZExl7xMdjcbqnhRAGAyTiqrAKwxkirMTp5Lk4yAalHTBe8cdcGNtZuI1bJHXBqvt2yHvUAlX/hJpwOhrTZF3/Wsaq99lFOVQOuao3QypOK2JIAR7VSuEBVlK1mCZQ0K6NrrCHOFbg16NA2+LnJDEHHpXlN4TDcrIONpr0vw9cC602J1+b5a+s4er81OVJ9D18FO8eU0oVxgA8lSSKliJ3BSOGz09KjUcKw5yufrUsWPMXtwa+jO6w6T7vTmoHHp3AqV3BAI79ajI6A8ZHFAIikXK44HOc14z+0NrD2OhzKjE4BA+teyyLhW9hkGvmT9pXVlcfZAeXfGM1UdwMmNsYpwk+eq28KPf0pUbHrmvgnE+YbJ2wWHrUU3A9+9KSSQ1Nl3MAo5JoSBJydktSO1hM0voo5NaJxx6DoKZAghiCDr3PvTjW8Uf0twPw1HJcApVF+9qWcvLtH5fmFNPSlNMkPy9atH2pn6lbx3ETLIoYHtXbfBD7LZafe6e0yfaDP5ioxwSuAOPWuIuJMMfSvRvhv4YkttupXi7LuVMxhl/494z1Yg/xHoBWOPs8M4SdkfnvHMcJLBOVV2l0tu32O4YGVmj58sHEjA9f9kf1qWabyo9x27uBinhY0QYUiNR8uT19z71Sum8xgAQTjgA+1fJtqbUY7I/Fqj9lG3VjY13MWIwcfnV2JVWMyeg4qvCuWCqOh5x9alupFjiK9QoOefZqmd5SUUc8VypyMzXLvapXv/wDXFcRrFySWYvxjn9a2dYuy7sc4G71x3WufsrO41zVo7SHOxsb3H8K9zXqUYRhG72R5825y5UXPAHh1tZ1X+0Lxc2Vu2QCP9Y46D6DvXrDEdBwo/l/kmqemWkGnadHZWq7Y0G0c9fxqSWRtg5GG5I/z+P5CvNrVniKnN0Wx1cqpx5V8xs8mCep9sdfb37ipIl2KWbG7v/n8BVdDuk3Hn154P+cdPerAbKhsdP1/zisqkr6ImK6jZNxbhd5yMAev+RT7WH7XfQ26nNvERLLjozD7q/59Kgkl8lPMbPBAUhurZGPz4/Or9sjabpLFmHnvlmOOrHt744H4V04ejrcUpEV9cfatT2FgYo/mb5sbjnp+NVWzI753NvPCkZOPUqc9v9kfWowTBAN24Gb5jk4yBwME9c8nHPbinEARCPaPlGSgXp77ccfUKv1r04q2hzTmYHi2+EcIUMSdpY4OQVHAGeT17Z7dBV/wDZ/Z9FSd1/eTnzDn9K5nWN+reIBZqzEu6x5LMcKOp5J969FgVYLZI0UIigAdgAMcVwY+d7QXU6qS5YcxIWxkY59D+I/wpGUZx0J9/wDPZqjLc4HA/T1/pTx8x+YZwAPbuPp2Fc0YqKMHqySP5RgHO7qfy/xNNupNsRfsB/n+dKuCcdh61V1WTbaP9Pyrmi+eoaqKUTjdK/fa1eXBXpF1z6mquoHqzA9c4/U/zrR8NRI0eoSbuWYRgeh5/wARWZqakTMOMcn8O36V6q+I4l8JzniGX/RWPXkDOOnNWdMcfY19R3rM8TsRbjOOXAz61d00/wCjJ2r7zhyNsPL1PVwH8N+pswvhQ3b61VikcadLc7CzyOzD5frjt7CkuHMdpJgkEjAx6ninC0NxdWemQnDs6jheoHX+dc/ElXSFP5mWZT0UTr/D1yuheEZtRk+V5TtiGeT/AJP9K4pbSRtQnuZ2LXlwQzk9Rxwo9h/P610viu9Vr2GyiBFrZqFABOC3+efyrN0eP7frMHy5V5MkA9FH/wCz+gr5jSnTbPNa55KKPR9Bt2sdDtrdhztDMfepnkA3bjjnpn/PvUs7LGiqq8Afn7VWfDsEHUnjHNeUtnJnXJXlYkso/Ml3dQKvyuI4zng0lpEIkArM1u62ArnFa4eGnOyKsuiMLxLeEkqp61jadC0k+6kv5GmuCAc81paLDukUEVTd2ckjctWEDwAL9eK6eO7WRc/KOxGKwLaGSSVlUgFRxmkMuoWspVo1mX2rtw1SGqvqWrKOx0RVudp+U/jSeY6429RWRDqqfdmikiP0q4L638sbZ19t1dG+xm0iwJGzyufwpQ27LbRis+W9jhQ/vk3E9c02LVIf+e44PIzRytiUPMtSjMv3cc8c9KsJtyMbmPGc1ni9V5WZmj2+/Wp0vYYyHZowOxokKNN3L7Nlfu9PekSZPIfp09Ky7vV41PEq9OQBWc+v7YZI/JZgf4qFujspwstznwceIpZB0zW8rbiGbvXOwM0t6ZtuMmuhs8bfm/CuebTm7GZZXkVTuo2Uluxq2h60lwu5KgEctq8ORuxxXSfDu83QG1Y9CcVk6jFkEYqv4UuvsetqpPytXo5TX9jio9nod2EnyzR6fCc7M9cY/CpY+Ru6EVBCwDJzkbc1Yh4ypHXNfe3PZElAL+gpvO7n0FLJzkH0oAzjn05psRU1IiO3kOf4Dmvjb4/XXmeJEjDZC5NfX3jCUw6JK3GSODXw78SriS88X3ZkbIRsCqgDOoSTc2TVqNhj3rPjPBq1C1fFSifLtF1fugmp7ULkyHnHAqqjhhU9oR86+hrJLU+w4DpUaue0I1lda29Um0Wev1pOlAPekJrc/py4jEDk9Kp3EvOKtPytXvCmhjWtSKzOUtIRvuGHXb6D3NHMoJyZw5hjKeEoSrVHaMVdml4A8MnULiLVLyEvCr4toj0mcdz/ALIx+leprGsaeSp3HO6V8ffb/AdqbZ2qWluiRoscjIFRF6RR9lH9amnxbxFf4sda+Xx+LliJ8sdj+fs7zmpmWIeIqaLaK7L/ADZWu5MOIwAB1P54qui+Y+QcDGB9MUwHzZSTjrk/nVy3QxqDwTx/KueVqcbHzLbqSuPgXylLHpu4/OsjXLz9yVB/hI+vymtS7k2Q/LnAHJ9647XbkbivOSO/PZqrC07+8RXqW0RkalI0km1Ml3YhQp6njHT6V3vhDRI9G08CQBrqb5pWx+QHrisfwRpPmyf2pdc4J8lT2OeW/WuokkO8DBIx+JHX+WfyFaYipzv2cdupnTSpx5nuy0ZNy5656Y5H+cE/lVabHU85/H/9ff1qTd2xknk89R/nNMmKkHu2Bn6Y/wD1/nXLawr3EgIJAIyCcn/D9OlSO25wMAknaMnv0/p+vtUXIz3J9O4/w4/XpUUzEQl0BZyQic9WI4/p6dKdOF2NsnsFFxqY27hDb7cZP3nxj/6/41Z1WZZJo4N5CL1PJ56np+X40lmi2VgSp3NjuPvMe9ZN5KftKxFWxLuUgEDp+eeRXq04W0OdttNk0cgmmaX92glcgbcAEDt6H6En6UancJa6fLJJ92FS5UjG09vlP3fwC1S0nWLKaNpFMgjHybyOvse5/HIqv48maPS4LWP7s5BX02j09MkjsOnSrTOWMlJ6FLwBZm4v5tQkwcYVeOpPU/59a7eYjcFHP+SKzvDNn9h0iFCo3MNzY9TVuSQMTu7Y5HbpXjyftarkelUfLFRCP55evQ5/X/7Kp48kbup7n8v/AK9QRkNlV6Z/of8ACpgx2g8c5xU15WVjKC1HA5bbjj0zVPxEwTTJM46ev1q3wPqefwrK8WSEaUzD68fWsaC94upLRmT4dh26E0jYHmysx/pWNrDASPx7fh0ro9IXyfD0O3tHvJHvk/4Vy2sqC5wo6n/D+lenT+I43pBHIeJpBiMcnMg7961NOx9niBrB8TPia2XAy0mT+Arb05v3Mf0r9EyGFsL8z1cBpSLc7F3ggB3ZfcR14H/18Vt+FMf2nd37BdttD8nH8TcVzttJu1WV92NibV6+oNbmlu0fhaeccG4k5/ID+Zr5/OqvtcU7bLQ4cVU5qz8jNvrppHfy33s5Lc8BSa6vwBZ5vWk8viNdo9jXILHI1yjMqK0bEcdAemBXpHgm2+z6Yrk/NJlj714uOlaPKjLDR97mZ0U7/IM4OOOaSwj/AIyuB2qAq0kyKGNaSLtjC+lefJXtE3vyq4XLrHDnjNcfrl3uds1v6zciNCB+NcRfy+ZMfc11SXLFI5myKJd03T8a6jRIVWMue3Q1z1oo3jArp7f93ZEVnHe5jbU0dMO4PJwOaRpt1yQDwKjsm22ue1V4Jd1w1Oit2byVrGltB6gGknsoJp40Kqe5xRbtvAz071LaY/tJtucAVqm0YtFbVNJhubiKBI8c8kVO/gvT3njiBmEkhwSrdK1bcql0JGGRWtY6na/akiOQ5fhtvSvUwFJVpcsnYqlFNtNnA+JfB0ugX9tG9zM8MjcEtU9/o9vs+SWQKB03V6B8SJLa50yBZPmlVwUOK4y9/wBSxzzWub0o0KjjB6F1YqNTlRjQaXbKwOC31NX7yO3t9KcCNRxxxUUTYIHeq/iaZltEjHQ9a+dpSk23cpQMy0Clw2OK1EbngcVj2WSvFadvJ/DxxWsW76mdncsrJt/GpA6sKp+YG4I5qVGwtbFWIrpVKsMfSuYu99rerIvBDZrqZ+UJxWBq8IPzVpdxakuhrCVmeiaHdLeWUchPG0Vrx8yfgK4rwBdF7RomJyuRXYxnLL6FQK/RMJVVWjGfc96nLmimOkGA7dTnGKcF2ynGcGmNuBboc5/GklYj254NdDZZxvxa1Yad4dmx1wTXxFq91JqGq3F0/AkkJH07V9T/ALRutpa6JOjZJ2beB3r5RtiZpVQYGWrWC0A/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7" y="1656263"/>
            <a:ext cx="9860214" cy="3547417"/>
          </a:xfrm>
          <a:prstGeom prst="rect">
            <a:avLst/>
          </a:prstGeom>
        </p:spPr>
      </p:pic>
      <p:pic>
        <p:nvPicPr>
          <p:cNvPr id="3" name="Afbeelding 2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0035F161-E28D-8256-E769-26F83BBC8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383" y="0"/>
            <a:ext cx="10515600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Het Nederlandse onderwijsstelsel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9EE630B6-41BD-4490-2ED0-7241EE0E1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711" y="1325864"/>
            <a:ext cx="7351483" cy="5018536"/>
          </a:xfrm>
        </p:spPr>
      </p:pic>
      <p:pic>
        <p:nvPicPr>
          <p:cNvPr id="5" name="Afbeelding 4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D27DCE15-9BB5-D9F8-7CF4-F0C9C4B1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VMBO – Voorbereidend Middelbaar Beroepsonderwijs (4 jaar)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4057" y="2099129"/>
            <a:ext cx="9858829" cy="39113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l-NL" sz="2000" dirty="0">
                <a:solidFill>
                  <a:srgbClr val="002060"/>
                </a:solidFill>
              </a:rPr>
              <a:t>Doorstroming naar het MBO</a:t>
            </a:r>
            <a:r>
              <a:rPr lang="en-US" sz="2000" dirty="0">
                <a:solidFill>
                  <a:srgbClr val="002060"/>
                </a:solidFill>
              </a:rPr>
              <a:t>​</a:t>
            </a:r>
          </a:p>
          <a:p>
            <a:pPr marL="0" indent="0" fontAlgn="base">
              <a:buNone/>
            </a:pPr>
            <a:br>
              <a:rPr lang="nl-NL" sz="2000" dirty="0"/>
            </a:br>
            <a:r>
              <a:rPr lang="nl-NL" sz="2000" b="1" dirty="0">
                <a:solidFill>
                  <a:srgbClr val="002060"/>
                </a:solidFill>
              </a:rPr>
              <a:t>Basis</a:t>
            </a:r>
            <a:r>
              <a:rPr lang="nl-NL" sz="2000" dirty="0">
                <a:solidFill>
                  <a:srgbClr val="002060"/>
                </a:solidFill>
              </a:rPr>
              <a:t>beroepsgerichte leerweg (BB)</a:t>
            </a:r>
            <a:br>
              <a:rPr lang="nl-NL" sz="2000" dirty="0"/>
            </a:br>
            <a:r>
              <a:rPr lang="nl-NL" sz="2000" b="1" dirty="0">
                <a:solidFill>
                  <a:srgbClr val="002060"/>
                </a:solidFill>
              </a:rPr>
              <a:t>Kader</a:t>
            </a:r>
            <a:r>
              <a:rPr lang="nl-NL" sz="2000" dirty="0">
                <a:solidFill>
                  <a:srgbClr val="002060"/>
                </a:solidFill>
              </a:rPr>
              <a:t>beroepsgerichte leerweg (KB)</a:t>
            </a: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</a:rPr>
              <a:t>                                                                        LWOO (leerwegondersteunend onderwijs)              </a:t>
            </a:r>
            <a:br>
              <a:rPr lang="nl-NL" sz="2000" dirty="0"/>
            </a:br>
            <a:r>
              <a:rPr lang="nl-NL" sz="2000" b="1" dirty="0">
                <a:solidFill>
                  <a:srgbClr val="002060"/>
                </a:solidFill>
              </a:rPr>
              <a:t>Gemengd</a:t>
            </a:r>
            <a:r>
              <a:rPr lang="nl-NL" sz="2000" dirty="0">
                <a:solidFill>
                  <a:srgbClr val="002060"/>
                </a:solidFill>
              </a:rPr>
              <a:t>e leerweg (GL)</a:t>
            </a:r>
            <a:br>
              <a:rPr lang="nl-NL" sz="2000" dirty="0"/>
            </a:br>
            <a:r>
              <a:rPr lang="nl-NL" sz="2000" b="1" dirty="0">
                <a:solidFill>
                  <a:srgbClr val="002060"/>
                </a:solidFill>
              </a:rPr>
              <a:t>Theoretisch</a:t>
            </a:r>
            <a:r>
              <a:rPr lang="nl-NL" sz="2000" dirty="0">
                <a:solidFill>
                  <a:srgbClr val="002060"/>
                </a:solidFill>
              </a:rPr>
              <a:t>e leerweg (TL)</a:t>
            </a:r>
            <a:br>
              <a:rPr lang="nl-NL" sz="2000" dirty="0"/>
            </a:br>
            <a:br>
              <a:rPr lang="nl-NL" sz="2000" dirty="0"/>
            </a:b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Alle leerwegen geven Nederlands, Engels, maatschappijleer, lichamelijke opvoeding</a:t>
            </a:r>
            <a:endParaRPr lang="en-US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Basis en kader bieden daarnaast beroepsgerichte profielvakken aan</a:t>
            </a:r>
            <a:endParaRPr lang="en-US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2060"/>
                </a:solidFill>
                <a:cs typeface="Calibri"/>
              </a:rPr>
              <a:t>Gemengd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en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theoretisch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bieden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daarnaast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theoretische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profielvakken</a:t>
            </a:r>
            <a:r>
              <a:rPr lang="en-US" sz="2000" dirty="0">
                <a:solidFill>
                  <a:srgbClr val="002060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002060"/>
                </a:solidFill>
                <a:cs typeface="Calibri"/>
              </a:rPr>
              <a:t>aan</a:t>
            </a: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55FDCE1A-1BA6-4454-B4E0-A2F928B6CD08}"/>
              </a:ext>
            </a:extLst>
          </p:cNvPr>
          <p:cNvSpPr/>
          <p:nvPr/>
        </p:nvSpPr>
        <p:spPr>
          <a:xfrm>
            <a:off x="4787506" y="2799553"/>
            <a:ext cx="110197" cy="126621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FFACF59F-E872-E919-E6FB-79E6B032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C9E74C8-CC28-313C-F8F5-EDA51445A063}"/>
              </a:ext>
            </a:extLst>
          </p:cNvPr>
          <p:cNvSpPr txBox="1">
            <a:spLocks/>
          </p:cNvSpPr>
          <p:nvPr/>
        </p:nvSpPr>
        <p:spPr>
          <a:xfrm>
            <a:off x="668383" y="366532"/>
            <a:ext cx="10515600" cy="70824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002060"/>
                </a:solidFill>
              </a:rPr>
              <a:t>Profielen in het VMBO</a:t>
            </a:r>
          </a:p>
        </p:txBody>
      </p:sp>
      <p:pic>
        <p:nvPicPr>
          <p:cNvPr id="6" name="Afbeelding 5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E9BFC39D-5975-5B76-8E95-08FA5CE4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62" y="1237895"/>
            <a:ext cx="9838400" cy="5248701"/>
          </a:xfrm>
          <a:prstGeom prst="rect">
            <a:avLst/>
          </a:prstGeom>
        </p:spPr>
      </p:pic>
      <p:pic>
        <p:nvPicPr>
          <p:cNvPr id="3" name="Afbeelding 2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F8B23826-ECD9-A227-7ECC-5BEEBD37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HAVO – Hoger Algemeen Voortgezet Onderwijs (5 jaar)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4194" y="1887884"/>
            <a:ext cx="10370930" cy="285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Doorstroming naar het HBO</a:t>
            </a:r>
            <a:endParaRPr lang="nl-NL" sz="200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Verplichte vakken en keuzevakken</a:t>
            </a: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Profielkeuze </a:t>
            </a: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 Natuur &amp; Techniek, Natuur &amp; Gezondheid, </a:t>
            </a: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                            Economie &amp; Maatschappij, Cultuur &amp; Maatschappij</a:t>
            </a: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Meer verantwoordelijkheid voor eigen leerproces</a:t>
            </a: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Actief en zelfstandig leren</a:t>
            </a:r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77C552-045B-3BAA-588E-0E12D69233EF}"/>
              </a:ext>
            </a:extLst>
          </p:cNvPr>
          <p:cNvSpPr txBox="1"/>
          <p:nvPr/>
        </p:nvSpPr>
        <p:spPr>
          <a:xfrm>
            <a:off x="1367972" y="4497614"/>
            <a:ext cx="69614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https://www.rijksoverheid.nl/onderwerpen/voortgezet-onderwijs/vraag-en-antwoord/hoe-zit-de-havo-in-elkaar</a:t>
            </a:r>
            <a:r>
              <a:rPr lang="en-US"/>
              <a:t> 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FD88A-D67B-CD8F-3ED2-69627DB5736D}"/>
              </a:ext>
            </a:extLst>
          </p:cNvPr>
          <p:cNvSpPr txBox="1"/>
          <p:nvPr/>
        </p:nvSpPr>
        <p:spPr>
          <a:xfrm>
            <a:off x="1367972" y="5141686"/>
            <a:ext cx="67436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https://www.examenoverzicht.nl/examen-informatie/algemeen/profielen-havo-vwo</a:t>
            </a:r>
            <a:r>
              <a:rPr lang="en-US"/>
              <a:t> </a:t>
            </a:r>
            <a:endParaRPr lang="nl-NL"/>
          </a:p>
        </p:txBody>
      </p:sp>
      <p:pic>
        <p:nvPicPr>
          <p:cNvPr id="8" name="Afbeelding 7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B392041E-C003-1A53-08A2-F6993B14A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VWO – Voorbereidend Wetenschappelijk Onderwijs (6 jaar)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985" y="2127250"/>
            <a:ext cx="10515600" cy="38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nl-NL" sz="2000">
                <a:solidFill>
                  <a:srgbClr val="002060"/>
                </a:solidFill>
              </a:rPr>
              <a:t>Doorstroming naar wetenschappelijk onderwijs (universiteit)</a:t>
            </a:r>
            <a:r>
              <a:rPr lang="en-US" sz="2000">
                <a:solidFill>
                  <a:srgbClr val="002060"/>
                </a:solidFill>
              </a:rPr>
              <a:t>​</a:t>
            </a:r>
            <a:br>
              <a:rPr lang="en-US" sz="2000">
                <a:solidFill>
                  <a:srgbClr val="002060"/>
                </a:solidFill>
              </a:rPr>
            </a:br>
            <a:br>
              <a:rPr lang="en-US" sz="2000">
                <a:solidFill>
                  <a:srgbClr val="002060"/>
                </a:solidFill>
              </a:rPr>
            </a:br>
            <a:br>
              <a:rPr lang="nl-NL" sz="2000">
                <a:solidFill>
                  <a:srgbClr val="002060"/>
                </a:solidFill>
              </a:rPr>
            </a:br>
            <a:r>
              <a:rPr lang="nl-NL" sz="2000">
                <a:solidFill>
                  <a:srgbClr val="002060"/>
                </a:solidFill>
              </a:rPr>
              <a:t>Atheneum: Grieks </a:t>
            </a:r>
            <a:r>
              <a:rPr lang="nl-NL" sz="2000" u="sng">
                <a:solidFill>
                  <a:srgbClr val="002060"/>
                </a:solidFill>
              </a:rPr>
              <a:t>of</a:t>
            </a:r>
            <a:r>
              <a:rPr lang="nl-NL" sz="2000">
                <a:solidFill>
                  <a:srgbClr val="002060"/>
                </a:solidFill>
              </a:rPr>
              <a:t> Latijn als keuzevak (niet verplicht)</a:t>
            </a:r>
            <a:endParaRPr lang="en-US" sz="200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Gymnasium: Grieks </a:t>
            </a:r>
            <a:r>
              <a:rPr lang="nl-NL" sz="2000" u="sng">
                <a:solidFill>
                  <a:srgbClr val="002060"/>
                </a:solidFill>
              </a:rPr>
              <a:t>en</a:t>
            </a:r>
            <a:r>
              <a:rPr lang="nl-NL" sz="2000">
                <a:solidFill>
                  <a:srgbClr val="002060"/>
                </a:solidFill>
              </a:rPr>
              <a:t> Latijn als extra vakken (tenminste 1 als examenvak)</a:t>
            </a: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</a:rPr>
              <a:t>Profielkeuze </a:t>
            </a: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 Natuur &amp; Techniek, Natuur &amp; Gezondheid, </a:t>
            </a: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                            Economie &amp; Maatschappij, Cultuur &amp; Maatschappij</a:t>
            </a:r>
            <a:br>
              <a:rPr lang="nl-NL" sz="2000">
                <a:solidFill>
                  <a:srgbClr val="002060"/>
                </a:solidFill>
              </a:rPr>
            </a:br>
            <a:br>
              <a:rPr lang="nl-NL" sz="2000">
                <a:solidFill>
                  <a:srgbClr val="002060"/>
                </a:solidFill>
              </a:rPr>
            </a:br>
            <a:r>
              <a:rPr lang="nl-NL" sz="2000">
                <a:solidFill>
                  <a:srgbClr val="002060"/>
                </a:solidFill>
              </a:rPr>
              <a:t>Zelfstandigheid en verantwoordelijkheid cruciaal</a:t>
            </a:r>
            <a:endParaRPr lang="nl-NL" sz="2000"/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8F2C27B4-FD88-621E-D18F-04676228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413" y="2268"/>
            <a:ext cx="10722429" cy="1325563"/>
          </a:xfrm>
        </p:spPr>
        <p:txBody>
          <a:bodyPr/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Traject van advisering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46283DA-A8B0-4D9C-BA70-CDB86026C0C0}"/>
              </a:ext>
            </a:extLst>
          </p:cNvPr>
          <p:cNvSpPr txBox="1">
            <a:spLocks/>
          </p:cNvSpPr>
          <p:nvPr/>
        </p:nvSpPr>
        <p:spPr>
          <a:xfrm>
            <a:off x="801914" y="1254123"/>
            <a:ext cx="10515600" cy="4733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000" b="1" dirty="0">
                <a:solidFill>
                  <a:srgbClr val="002060"/>
                </a:solidFill>
              </a:rPr>
              <a:t>Voorlopig schooladvies in januari 2024</a:t>
            </a:r>
            <a:endParaRPr lang="nl-NL" sz="2000" b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Opgesteld door leerkrachten – IB – Directie – (evt. externe deskundigen)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VO-indicatie groep 7</a:t>
            </a:r>
            <a:endParaRPr lang="nl-NL" sz="1800" dirty="0">
              <a:solidFill>
                <a:srgbClr val="000000"/>
              </a:solidFill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Leerlingvolgsysteem (Cito)</a:t>
            </a: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Zorgdossier</a:t>
            </a: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Gedragskenmerken</a:t>
            </a: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Werkhouding en motivatie</a:t>
            </a: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Resultaten </a:t>
            </a:r>
            <a:r>
              <a:rPr lang="nl-NL" sz="1800" dirty="0" err="1">
                <a:solidFill>
                  <a:srgbClr val="002060"/>
                </a:solidFill>
              </a:rPr>
              <a:t>methodegebonden</a:t>
            </a:r>
            <a:r>
              <a:rPr lang="nl-NL" sz="1800" dirty="0">
                <a:solidFill>
                  <a:srgbClr val="002060"/>
                </a:solidFill>
              </a:rPr>
              <a:t> toetsen</a:t>
            </a: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nl-NL" sz="1800" dirty="0">
                <a:solidFill>
                  <a:srgbClr val="002060"/>
                </a:solidFill>
              </a:rPr>
              <a:t>Evt. resultaat intelligentieonderzoek </a:t>
            </a:r>
            <a:endParaRPr lang="nl-NL" sz="18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Voorlopig adviesgesprek op 23 en 24 januari 2024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cs typeface="Calibri"/>
              </a:rPr>
              <a:t>Uitslag doorstroomtoets tussen 26 februari en 15 maart 2024</a:t>
            </a:r>
            <a:endParaRPr lang="nl-NL" dirty="0"/>
          </a:p>
          <a:p>
            <a:pPr marL="0" indent="0">
              <a:buNone/>
            </a:pPr>
            <a:r>
              <a:rPr lang="nl-NL" sz="2000" b="1" dirty="0">
                <a:solidFill>
                  <a:srgbClr val="002060"/>
                </a:solidFill>
                <a:cs typeface="Calibri"/>
              </a:rPr>
              <a:t>Definitief schooladvies uiterlijk 24 maart 2024</a:t>
            </a:r>
            <a:endParaRPr lang="nl-NL" sz="20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49692BA2-4697-EA54-08EB-F074389CE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73" y="5353445"/>
            <a:ext cx="1989795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288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df966-6c42-44ae-a694-d1631b7f9c22">
      <Terms xmlns="http://schemas.microsoft.com/office/infopath/2007/PartnerControls"/>
    </lcf76f155ced4ddcb4097134ff3c332f>
    <TaxCatchAll xmlns="9d8650cb-a257-4e08-8f65-69e5dcfa3e80" xsi:nil="true"/>
    <SharedWithUsers xmlns="9d8650cb-a257-4e08-8f65-69e5dcfa3e80">
      <UserInfo>
        <DisplayName>J. Hoorn</DisplayName>
        <AccountId>76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9C3CE8F4DA74C87E461752495F9D5" ma:contentTypeVersion="17" ma:contentTypeDescription="Een nieuw document maken." ma:contentTypeScope="" ma:versionID="d7882dc65825b20b3438b20799b74ce1">
  <xsd:schema xmlns:xsd="http://www.w3.org/2001/XMLSchema" xmlns:xs="http://www.w3.org/2001/XMLSchema" xmlns:p="http://schemas.microsoft.com/office/2006/metadata/properties" xmlns:ns2="e20df966-6c42-44ae-a694-d1631b7f9c22" xmlns:ns3="9d8650cb-a257-4e08-8f65-69e5dcfa3e80" targetNamespace="http://schemas.microsoft.com/office/2006/metadata/properties" ma:root="true" ma:fieldsID="41fb43b3d4ef40df65015bd249870199" ns2:_="" ns3:_="">
    <xsd:import namespace="e20df966-6c42-44ae-a694-d1631b7f9c22"/>
    <xsd:import namespace="9d8650cb-a257-4e08-8f65-69e5dcfa3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df966-6c42-44ae-a694-d1631b7f9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6959845-bd09-4c86-b129-a1a1762ee4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650cb-a257-4e08-8f65-69e5dcfa3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3c40b1-b87c-4798-8c0a-1ea64ffeba5b}" ma:internalName="TaxCatchAll" ma:showField="CatchAllData" ma:web="9d8650cb-a257-4e08-8f65-69e5dcfa3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5C9FC-49F0-437A-9946-8BFABA1787CF}">
  <ds:schemaRefs>
    <ds:schemaRef ds:uri="9d8650cb-a257-4e08-8f65-69e5dcfa3e80"/>
    <ds:schemaRef ds:uri="e20df966-6c42-44ae-a694-d1631b7f9c2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69CFA3-3AEE-42C5-B75E-474909678D7E}">
  <ds:schemaRefs>
    <ds:schemaRef ds:uri="9d8650cb-a257-4e08-8f65-69e5dcfa3e80"/>
    <ds:schemaRef ds:uri="e20df966-6c42-44ae-a694-d1631b7f9c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27CE86-C865-4D05-8AE2-C837F0421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Breedbeeld</PresentationFormat>
  <Paragraphs>109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Kantoorthema</vt:lpstr>
      <vt:lpstr>Informatieavond  voortgezet onderwijs</vt:lpstr>
      <vt:lpstr>Programma</vt:lpstr>
      <vt:lpstr>PowerPoint-presentatie</vt:lpstr>
      <vt:lpstr>Het Nederlandse onderwijsstelsel</vt:lpstr>
      <vt:lpstr>VMBO – Voorbereidend Middelbaar Beroepsonderwijs (4 jaar)</vt:lpstr>
      <vt:lpstr>PowerPoint-presentatie</vt:lpstr>
      <vt:lpstr>HAVO – Hoger Algemeen Voortgezet Onderwijs (5 jaar)</vt:lpstr>
      <vt:lpstr>VWO – Voorbereidend Wetenschappelijk Onderwijs (6 jaar)</vt:lpstr>
      <vt:lpstr>Traject van advisering</vt:lpstr>
      <vt:lpstr>PowerPoint-presentatie</vt:lpstr>
      <vt:lpstr>Doorstroomtoets (februari 2024)</vt:lpstr>
      <vt:lpstr>Meer informatie VO-scholen</vt:lpstr>
      <vt:lpstr>Schoolkeuze</vt:lpstr>
      <vt:lpstr>Aanmelding 18 maart – 1 april</vt:lpstr>
      <vt:lpstr>Acties en belangrijke datums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  voortgezet onderwijs</dc:title>
  <dc:creator>Inlogscherm</dc:creator>
  <cp:lastModifiedBy>R.P. Gosselink</cp:lastModifiedBy>
  <cp:revision>166</cp:revision>
  <dcterms:created xsi:type="dcterms:W3CDTF">2021-11-29T08:50:32Z</dcterms:created>
  <dcterms:modified xsi:type="dcterms:W3CDTF">2023-12-14T11:18:04Z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0x010100F599C3CE8F4DA74C87E461752495F9D5</vt:lpwstr>
  </property>
  <property fmtid="{D5CDD505-2E9C-101B-9397-08002B2CF9AE}" pid="3" name="MediaServiceImageTags">
    <vt:lpwstr/>
  </property>
</Properties>
</file>